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sldIdLst>
    <p:sldId id="256" r:id="rId2"/>
    <p:sldId id="257" r:id="rId3"/>
    <p:sldId id="261" r:id="rId4"/>
    <p:sldId id="259" r:id="rId5"/>
    <p:sldId id="262" r:id="rId6"/>
    <p:sldId id="263" r:id="rId7"/>
    <p:sldId id="264" r:id="rId8"/>
    <p:sldId id="258"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F25B1-2644-1541-9353-E05C63AA6751}" v="2" dt="2022-11-14T03:14:51.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0"/>
    <p:restoredTop sz="86517"/>
  </p:normalViewPr>
  <p:slideViewPr>
    <p:cSldViewPr snapToGrid="0" snapToObjects="1">
      <p:cViewPr varScale="1">
        <p:scale>
          <a:sx n="94" d="100"/>
          <a:sy n="94" d="100"/>
        </p:scale>
        <p:origin x="208" y="4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Maria De Mars" userId="13b3babc-6816-4f1f-b0a2-b53af87659c2" providerId="ADAL" clId="{273F25B1-2644-1541-9353-E05C63AA6751}"/>
    <pc:docChg chg="undo redo custSel modSld">
      <pc:chgData name="AnnMaria De Mars" userId="13b3babc-6816-4f1f-b0a2-b53af87659c2" providerId="ADAL" clId="{273F25B1-2644-1541-9353-E05C63AA6751}" dt="2022-11-14T03:25:44.480" v="1370" actId="20577"/>
      <pc:docMkLst>
        <pc:docMk/>
      </pc:docMkLst>
      <pc:sldChg chg="addSp modSp mod modNotesTx">
        <pc:chgData name="AnnMaria De Mars" userId="13b3babc-6816-4f1f-b0a2-b53af87659c2" providerId="ADAL" clId="{273F25B1-2644-1541-9353-E05C63AA6751}" dt="2022-11-14T03:25:44.480" v="1370" actId="20577"/>
        <pc:sldMkLst>
          <pc:docMk/>
          <pc:sldMk cId="121598499" sldId="258"/>
        </pc:sldMkLst>
        <pc:spChg chg="add mod">
          <ac:chgData name="AnnMaria De Mars" userId="13b3babc-6816-4f1f-b0a2-b53af87659c2" providerId="ADAL" clId="{273F25B1-2644-1541-9353-E05C63AA6751}" dt="2022-11-14T03:24:20.432" v="1316" actId="20577"/>
          <ac:spMkLst>
            <pc:docMk/>
            <pc:sldMk cId="121598499" sldId="258"/>
            <ac:spMk id="2" creationId="{8733D817-1DE4-9BBE-12B5-A82FDFDD6B9E}"/>
          </ac:spMkLst>
        </pc:spChg>
        <pc:graphicFrameChg chg="modGraphic">
          <ac:chgData name="AnnMaria De Mars" userId="13b3babc-6816-4f1f-b0a2-b53af87659c2" providerId="ADAL" clId="{273F25B1-2644-1541-9353-E05C63AA6751}" dt="2022-11-14T03:25:30.071" v="1318"/>
          <ac:graphicFrameMkLst>
            <pc:docMk/>
            <pc:sldMk cId="121598499" sldId="258"/>
            <ac:graphicFrameMk id="5" creationId="{00000000-0000-0000-0000-000000000000}"/>
          </ac:graphicFrameMkLst>
        </pc:graphicFrameChg>
      </pc:sldChg>
      <pc:sldChg chg="addSp modSp mod setBg">
        <pc:chgData name="AnnMaria De Mars" userId="13b3babc-6816-4f1f-b0a2-b53af87659c2" providerId="ADAL" clId="{273F25B1-2644-1541-9353-E05C63AA6751}" dt="2022-11-14T03:03:36.330" v="6" actId="26606"/>
        <pc:sldMkLst>
          <pc:docMk/>
          <pc:sldMk cId="751545961" sldId="262"/>
        </pc:sldMkLst>
        <pc:spChg chg="mod">
          <ac:chgData name="AnnMaria De Mars" userId="13b3babc-6816-4f1f-b0a2-b53af87659c2" providerId="ADAL" clId="{273F25B1-2644-1541-9353-E05C63AA6751}" dt="2022-11-14T03:03:36.330" v="6" actId="26606"/>
          <ac:spMkLst>
            <pc:docMk/>
            <pc:sldMk cId="751545961" sldId="262"/>
            <ac:spMk id="4" creationId="{00000000-0000-0000-0000-000000000000}"/>
          </ac:spMkLst>
        </pc:spChg>
        <pc:spChg chg="mod">
          <ac:chgData name="AnnMaria De Mars" userId="13b3babc-6816-4f1f-b0a2-b53af87659c2" providerId="ADAL" clId="{273F25B1-2644-1541-9353-E05C63AA6751}" dt="2022-11-14T03:03:36.330" v="6" actId="26606"/>
          <ac:spMkLst>
            <pc:docMk/>
            <pc:sldMk cId="751545961" sldId="262"/>
            <ac:spMk id="7" creationId="{00000000-0000-0000-0000-000000000000}"/>
          </ac:spMkLst>
        </pc:spChg>
        <pc:spChg chg="add">
          <ac:chgData name="AnnMaria De Mars" userId="13b3babc-6816-4f1f-b0a2-b53af87659c2" providerId="ADAL" clId="{273F25B1-2644-1541-9353-E05C63AA6751}" dt="2022-11-14T03:03:36.330" v="6" actId="26606"/>
          <ac:spMkLst>
            <pc:docMk/>
            <pc:sldMk cId="751545961" sldId="262"/>
            <ac:spMk id="12" creationId="{C232B152-3720-4D3B-97ED-45CE5483F16F}"/>
          </ac:spMkLst>
        </pc:spChg>
        <pc:spChg chg="add">
          <ac:chgData name="AnnMaria De Mars" userId="13b3babc-6816-4f1f-b0a2-b53af87659c2" providerId="ADAL" clId="{273F25B1-2644-1541-9353-E05C63AA6751}" dt="2022-11-14T03:03:36.330" v="6" actId="26606"/>
          <ac:spMkLst>
            <pc:docMk/>
            <pc:sldMk cId="751545961" sldId="262"/>
            <ac:spMk id="14" creationId="{11BAB570-FF10-4E96-8A3F-FA9804702B89}"/>
          </ac:spMkLst>
        </pc:spChg>
        <pc:spChg chg="add">
          <ac:chgData name="AnnMaria De Mars" userId="13b3babc-6816-4f1f-b0a2-b53af87659c2" providerId="ADAL" clId="{273F25B1-2644-1541-9353-E05C63AA6751}" dt="2022-11-14T03:03:36.330" v="6" actId="26606"/>
          <ac:spMkLst>
            <pc:docMk/>
            <pc:sldMk cId="751545961" sldId="262"/>
            <ac:spMk id="16" creationId="{4B9FAFB2-BEB5-4848-8018-BCAD99E2E1AA}"/>
          </ac:spMkLst>
        </pc:spChg>
        <pc:picChg chg="mod ord">
          <ac:chgData name="AnnMaria De Mars" userId="13b3babc-6816-4f1f-b0a2-b53af87659c2" providerId="ADAL" clId="{273F25B1-2644-1541-9353-E05C63AA6751}" dt="2022-11-14T03:03:36.330" v="6" actId="26606"/>
          <ac:picMkLst>
            <pc:docMk/>
            <pc:sldMk cId="751545961" sldId="262"/>
            <ac:picMk id="6" creationId="{00000000-0000-0000-0000-000000000000}"/>
          </ac:picMkLst>
        </pc:picChg>
      </pc:sldChg>
      <pc:sldChg chg="addSp modSp mod setBg">
        <pc:chgData name="AnnMaria De Mars" userId="13b3babc-6816-4f1f-b0a2-b53af87659c2" providerId="ADAL" clId="{273F25B1-2644-1541-9353-E05C63AA6751}" dt="2022-11-14T03:03:28.062" v="5" actId="26606"/>
        <pc:sldMkLst>
          <pc:docMk/>
          <pc:sldMk cId="1807669127" sldId="263"/>
        </pc:sldMkLst>
        <pc:spChg chg="mod">
          <ac:chgData name="AnnMaria De Mars" userId="13b3babc-6816-4f1f-b0a2-b53af87659c2" providerId="ADAL" clId="{273F25B1-2644-1541-9353-E05C63AA6751}" dt="2022-11-14T03:03:28.062" v="5" actId="26606"/>
          <ac:spMkLst>
            <pc:docMk/>
            <pc:sldMk cId="1807669127" sldId="263"/>
            <ac:spMk id="4" creationId="{00000000-0000-0000-0000-000000000000}"/>
          </ac:spMkLst>
        </pc:spChg>
        <pc:spChg chg="add">
          <ac:chgData name="AnnMaria De Mars" userId="13b3babc-6816-4f1f-b0a2-b53af87659c2" providerId="ADAL" clId="{273F25B1-2644-1541-9353-E05C63AA6751}" dt="2022-11-14T03:03:28.062" v="5" actId="26606"/>
          <ac:spMkLst>
            <pc:docMk/>
            <pc:sldMk cId="1807669127" sldId="263"/>
            <ac:spMk id="13" creationId="{D4771268-CB57-404A-9271-370EB28F6090}"/>
          </ac:spMkLst>
        </pc:spChg>
        <pc:picChg chg="mod">
          <ac:chgData name="AnnMaria De Mars" userId="13b3babc-6816-4f1f-b0a2-b53af87659c2" providerId="ADAL" clId="{273F25B1-2644-1541-9353-E05C63AA6751}" dt="2022-11-14T03:03:28.062" v="5" actId="26606"/>
          <ac:picMkLst>
            <pc:docMk/>
            <pc:sldMk cId="1807669127" sldId="263"/>
            <ac:picMk id="8" creationId="{00000000-0000-0000-0000-000000000000}"/>
          </ac:picMkLst>
        </pc:picChg>
      </pc:sldChg>
      <pc:sldChg chg="addSp modSp mod setBg chgLayout">
        <pc:chgData name="AnnMaria De Mars" userId="13b3babc-6816-4f1f-b0a2-b53af87659c2" providerId="ADAL" clId="{273F25B1-2644-1541-9353-E05C63AA6751}" dt="2022-11-14T03:04:40.423" v="12" actId="255"/>
        <pc:sldMkLst>
          <pc:docMk/>
          <pc:sldMk cId="124349039" sldId="264"/>
        </pc:sldMkLst>
        <pc:spChg chg="mod ord">
          <ac:chgData name="AnnMaria De Mars" userId="13b3babc-6816-4f1f-b0a2-b53af87659c2" providerId="ADAL" clId="{273F25B1-2644-1541-9353-E05C63AA6751}" dt="2022-11-14T03:04:26.675" v="10" actId="26606"/>
          <ac:spMkLst>
            <pc:docMk/>
            <pc:sldMk cId="124349039" sldId="264"/>
            <ac:spMk id="2" creationId="{00000000-0000-0000-0000-000000000000}"/>
          </ac:spMkLst>
        </pc:spChg>
        <pc:spChg chg="mod ord">
          <ac:chgData name="AnnMaria De Mars" userId="13b3babc-6816-4f1f-b0a2-b53af87659c2" providerId="ADAL" clId="{273F25B1-2644-1541-9353-E05C63AA6751}" dt="2022-11-14T03:04:40.423" v="12" actId="255"/>
          <ac:spMkLst>
            <pc:docMk/>
            <pc:sldMk cId="124349039" sldId="264"/>
            <ac:spMk id="3" creationId="{00000000-0000-0000-0000-000000000000}"/>
          </ac:spMkLst>
        </pc:spChg>
        <pc:spChg chg="add">
          <ac:chgData name="AnnMaria De Mars" userId="13b3babc-6816-4f1f-b0a2-b53af87659c2" providerId="ADAL" clId="{273F25B1-2644-1541-9353-E05C63AA6751}" dt="2022-11-14T03:04:26.675" v="10" actId="26606"/>
          <ac:spMkLst>
            <pc:docMk/>
            <pc:sldMk cId="124349039" sldId="264"/>
            <ac:spMk id="10" creationId="{FBE42956-7714-4B88-B946-1AAD087DDCDE}"/>
          </ac:spMkLst>
        </pc:spChg>
        <pc:spChg chg="add">
          <ac:chgData name="AnnMaria De Mars" userId="13b3babc-6816-4f1f-b0a2-b53af87659c2" providerId="ADAL" clId="{273F25B1-2644-1541-9353-E05C63AA6751}" dt="2022-11-14T03:04:26.675" v="10" actId="26606"/>
          <ac:spMkLst>
            <pc:docMk/>
            <pc:sldMk cId="124349039" sldId="264"/>
            <ac:spMk id="12" creationId="{5102A839-7455-460E-9186-3C46533A3C7D}"/>
          </ac:spMkLst>
        </pc:spChg>
        <pc:spChg chg="add">
          <ac:chgData name="AnnMaria De Mars" userId="13b3babc-6816-4f1f-b0a2-b53af87659c2" providerId="ADAL" clId="{273F25B1-2644-1541-9353-E05C63AA6751}" dt="2022-11-14T03:04:26.675" v="10" actId="26606"/>
          <ac:spMkLst>
            <pc:docMk/>
            <pc:sldMk cId="124349039" sldId="264"/>
            <ac:spMk id="14" creationId="{2B6432E5-D2D8-4E50-8FBE-7126A3F9CA55}"/>
          </ac:spMkLst>
        </pc:spChg>
        <pc:picChg chg="add">
          <ac:chgData name="AnnMaria De Mars" userId="13b3babc-6816-4f1f-b0a2-b53af87659c2" providerId="ADAL" clId="{273F25B1-2644-1541-9353-E05C63AA6751}" dt="2022-11-14T03:04:26.675" v="10" actId="26606"/>
          <ac:picMkLst>
            <pc:docMk/>
            <pc:sldMk cId="124349039" sldId="264"/>
            <ac:picMk id="7" creationId="{FFEAE512-6A69-6A53-5B33-D74562DB01CA}"/>
          </ac:picMkLst>
        </pc:picChg>
      </pc:sldChg>
      <pc:sldChg chg="addSp modSp mod setBg">
        <pc:chgData name="AnnMaria De Mars" userId="13b3babc-6816-4f1f-b0a2-b53af87659c2" providerId="ADAL" clId="{273F25B1-2644-1541-9353-E05C63AA6751}" dt="2022-11-14T03:12:52.631" v="426" actId="255"/>
        <pc:sldMkLst>
          <pc:docMk/>
          <pc:sldMk cId="681008188" sldId="265"/>
        </pc:sldMkLst>
        <pc:spChg chg="mod">
          <ac:chgData name="AnnMaria De Mars" userId="13b3babc-6816-4f1f-b0a2-b53af87659c2" providerId="ADAL" clId="{273F25B1-2644-1541-9353-E05C63AA6751}" dt="2022-11-14T03:12:44.754" v="425" actId="26606"/>
          <ac:spMkLst>
            <pc:docMk/>
            <pc:sldMk cId="681008188" sldId="265"/>
            <ac:spMk id="2" creationId="{00000000-0000-0000-0000-000000000000}"/>
          </ac:spMkLst>
        </pc:spChg>
        <pc:spChg chg="mod">
          <ac:chgData name="AnnMaria De Mars" userId="13b3babc-6816-4f1f-b0a2-b53af87659c2" providerId="ADAL" clId="{273F25B1-2644-1541-9353-E05C63AA6751}" dt="2022-11-14T03:12:52.631" v="426" actId="255"/>
          <ac:spMkLst>
            <pc:docMk/>
            <pc:sldMk cId="681008188" sldId="265"/>
            <ac:spMk id="3" creationId="{00000000-0000-0000-0000-000000000000}"/>
          </ac:spMkLst>
        </pc:spChg>
        <pc:spChg chg="add">
          <ac:chgData name="AnnMaria De Mars" userId="13b3babc-6816-4f1f-b0a2-b53af87659c2" providerId="ADAL" clId="{273F25B1-2644-1541-9353-E05C63AA6751}" dt="2022-11-14T03:12:44.754" v="425" actId="26606"/>
          <ac:spMkLst>
            <pc:docMk/>
            <pc:sldMk cId="681008188" sldId="265"/>
            <ac:spMk id="9" creationId="{FB9B907B-F9A2-45A5-BDBA-C371127CA60B}"/>
          </ac:spMkLst>
        </pc:spChg>
        <pc:spChg chg="add">
          <ac:chgData name="AnnMaria De Mars" userId="13b3babc-6816-4f1f-b0a2-b53af87659c2" providerId="ADAL" clId="{273F25B1-2644-1541-9353-E05C63AA6751}" dt="2022-11-14T03:12:44.754" v="425" actId="26606"/>
          <ac:spMkLst>
            <pc:docMk/>
            <pc:sldMk cId="681008188" sldId="265"/>
            <ac:spMk id="11" creationId="{FC72A6E7-EEB3-4011-AFDE-5D01CF93E6C8}"/>
          </ac:spMkLst>
        </pc:spChg>
        <pc:spChg chg="add">
          <ac:chgData name="AnnMaria De Mars" userId="13b3babc-6816-4f1f-b0a2-b53af87659c2" providerId="ADAL" clId="{273F25B1-2644-1541-9353-E05C63AA6751}" dt="2022-11-14T03:12:44.754" v="425" actId="26606"/>
          <ac:spMkLst>
            <pc:docMk/>
            <pc:sldMk cId="681008188" sldId="265"/>
            <ac:spMk id="13" creationId="{8CD93300-52E3-4A04-AB11-4E86A29BE276}"/>
          </ac:spMkLst>
        </pc:spChg>
        <pc:picChg chg="add">
          <ac:chgData name="AnnMaria De Mars" userId="13b3babc-6816-4f1f-b0a2-b53af87659c2" providerId="ADAL" clId="{273F25B1-2644-1541-9353-E05C63AA6751}" dt="2022-11-14T03:12:44.754" v="425" actId="26606"/>
          <ac:picMkLst>
            <pc:docMk/>
            <pc:sldMk cId="681008188" sldId="265"/>
            <ac:picMk id="5" creationId="{D20A6618-AF77-90F8-7C18-259F30125B2D}"/>
          </ac:picMkLst>
        </pc:picChg>
      </pc:sldChg>
      <pc:sldChg chg="addSp modSp mod setBg">
        <pc:chgData name="AnnMaria De Mars" userId="13b3babc-6816-4f1f-b0a2-b53af87659c2" providerId="ADAL" clId="{273F25B1-2644-1541-9353-E05C63AA6751}" dt="2022-11-14T03:13:52.588" v="432" actId="207"/>
        <pc:sldMkLst>
          <pc:docMk/>
          <pc:sldMk cId="1281185730" sldId="266"/>
        </pc:sldMkLst>
        <pc:spChg chg="mod">
          <ac:chgData name="AnnMaria De Mars" userId="13b3babc-6816-4f1f-b0a2-b53af87659c2" providerId="ADAL" clId="{273F25B1-2644-1541-9353-E05C63AA6751}" dt="2022-11-14T03:13:15.609" v="427" actId="26606"/>
          <ac:spMkLst>
            <pc:docMk/>
            <pc:sldMk cId="1281185730" sldId="266"/>
            <ac:spMk id="2" creationId="{00000000-0000-0000-0000-000000000000}"/>
          </ac:spMkLst>
        </pc:spChg>
        <pc:spChg chg="mod">
          <ac:chgData name="AnnMaria De Mars" userId="13b3babc-6816-4f1f-b0a2-b53af87659c2" providerId="ADAL" clId="{273F25B1-2644-1541-9353-E05C63AA6751}" dt="2022-11-14T03:13:52.588" v="432" actId="207"/>
          <ac:spMkLst>
            <pc:docMk/>
            <pc:sldMk cId="1281185730" sldId="266"/>
            <ac:spMk id="4" creationId="{00000000-0000-0000-0000-000000000000}"/>
          </ac:spMkLst>
        </pc:spChg>
        <pc:spChg chg="add">
          <ac:chgData name="AnnMaria De Mars" userId="13b3babc-6816-4f1f-b0a2-b53af87659c2" providerId="ADAL" clId="{273F25B1-2644-1541-9353-E05C63AA6751}" dt="2022-11-14T03:13:15.609" v="427" actId="26606"/>
          <ac:spMkLst>
            <pc:docMk/>
            <pc:sldMk cId="1281185730" sldId="266"/>
            <ac:spMk id="10" creationId="{6BF89811-EF86-4F24-8973-3749C8FBCF2C}"/>
          </ac:spMkLst>
        </pc:spChg>
        <pc:spChg chg="add">
          <ac:chgData name="AnnMaria De Mars" userId="13b3babc-6816-4f1f-b0a2-b53af87659c2" providerId="ADAL" clId="{273F25B1-2644-1541-9353-E05C63AA6751}" dt="2022-11-14T03:13:15.609" v="427" actId="26606"/>
          <ac:spMkLst>
            <pc:docMk/>
            <pc:sldMk cId="1281185730" sldId="266"/>
            <ac:spMk id="16" creationId="{19419667-6EB3-488D-8BD4-9D972AC1100D}"/>
          </ac:spMkLst>
        </pc:spChg>
        <pc:grpChg chg="add">
          <ac:chgData name="AnnMaria De Mars" userId="13b3babc-6816-4f1f-b0a2-b53af87659c2" providerId="ADAL" clId="{273F25B1-2644-1541-9353-E05C63AA6751}" dt="2022-11-14T03:13:15.609" v="427" actId="26606"/>
          <ac:grpSpMkLst>
            <pc:docMk/>
            <pc:sldMk cId="1281185730" sldId="266"/>
            <ac:grpSpMk id="12" creationId="{C77639EA-C9D1-44CA-BBC0-30625E7CDBB0}"/>
          </ac:grpSpMkLst>
        </pc:grpChg>
        <pc:picChg chg="add">
          <ac:chgData name="AnnMaria De Mars" userId="13b3babc-6816-4f1f-b0a2-b53af87659c2" providerId="ADAL" clId="{273F25B1-2644-1541-9353-E05C63AA6751}" dt="2022-11-14T03:13:15.609" v="427" actId="26606"/>
          <ac:picMkLst>
            <pc:docMk/>
            <pc:sldMk cId="1281185730" sldId="266"/>
            <ac:picMk id="6" creationId="{A64D8928-D4D6-7F14-13F1-63D11A7618FA}"/>
          </ac:picMkLst>
        </pc:picChg>
      </pc:sldChg>
      <pc:sldChg chg="addSp delSp modSp mod setBg modClrScheme chgLayout modNotesTx">
        <pc:chgData name="AnnMaria De Mars" userId="13b3babc-6816-4f1f-b0a2-b53af87659c2" providerId="ADAL" clId="{273F25B1-2644-1541-9353-E05C63AA6751}" dt="2022-11-14T03:18:39.936" v="1302" actId="20577"/>
        <pc:sldMkLst>
          <pc:docMk/>
          <pc:sldMk cId="1877872252" sldId="267"/>
        </pc:sldMkLst>
        <pc:spChg chg="mod ord">
          <ac:chgData name="AnnMaria De Mars" userId="13b3babc-6816-4f1f-b0a2-b53af87659c2" providerId="ADAL" clId="{273F25B1-2644-1541-9353-E05C63AA6751}" dt="2022-11-14T03:14:57.583" v="438" actId="26606"/>
          <ac:spMkLst>
            <pc:docMk/>
            <pc:sldMk cId="1877872252" sldId="267"/>
            <ac:spMk id="2" creationId="{00000000-0000-0000-0000-000000000000}"/>
          </ac:spMkLst>
        </pc:spChg>
        <pc:spChg chg="mod ord">
          <ac:chgData name="AnnMaria De Mars" userId="13b3babc-6816-4f1f-b0a2-b53af87659c2" providerId="ADAL" clId="{273F25B1-2644-1541-9353-E05C63AA6751}" dt="2022-11-14T03:18:06.524" v="1154" actId="1076"/>
          <ac:spMkLst>
            <pc:docMk/>
            <pc:sldMk cId="1877872252" sldId="267"/>
            <ac:spMk id="3" creationId="{00000000-0000-0000-0000-000000000000}"/>
          </ac:spMkLst>
        </pc:spChg>
        <pc:spChg chg="add del mod ord">
          <ac:chgData name="AnnMaria De Mars" userId="13b3babc-6816-4f1f-b0a2-b53af87659c2" providerId="ADAL" clId="{273F25B1-2644-1541-9353-E05C63AA6751}" dt="2022-11-14T03:14:51.807" v="435" actId="931"/>
          <ac:spMkLst>
            <pc:docMk/>
            <pc:sldMk cId="1877872252" sldId="267"/>
            <ac:spMk id="4" creationId="{C527BF1F-BDFE-77E0-E555-BDBD01F2443B}"/>
          </ac:spMkLst>
        </pc:spChg>
        <pc:spChg chg="add">
          <ac:chgData name="AnnMaria De Mars" userId="13b3babc-6816-4f1f-b0a2-b53af87659c2" providerId="ADAL" clId="{273F25B1-2644-1541-9353-E05C63AA6751}" dt="2022-11-14T03:14:57.583" v="438" actId="26606"/>
          <ac:spMkLst>
            <pc:docMk/>
            <pc:sldMk cId="1877872252" sldId="267"/>
            <ac:spMk id="11" creationId="{511B5F3B-08E8-47E2-95C3-6C7223C7D49F}"/>
          </ac:spMkLst>
        </pc:spChg>
        <pc:spChg chg="add">
          <ac:chgData name="AnnMaria De Mars" userId="13b3babc-6816-4f1f-b0a2-b53af87659c2" providerId="ADAL" clId="{273F25B1-2644-1541-9353-E05C63AA6751}" dt="2022-11-14T03:14:57.583" v="438" actId="26606"/>
          <ac:spMkLst>
            <pc:docMk/>
            <pc:sldMk cId="1877872252" sldId="267"/>
            <ac:spMk id="13" creationId="{FA71C3DC-E030-4EF6-A946-F51F03D9BDF6}"/>
          </ac:spMkLst>
        </pc:spChg>
        <pc:spChg chg="add">
          <ac:chgData name="AnnMaria De Mars" userId="13b3babc-6816-4f1f-b0a2-b53af87659c2" providerId="ADAL" clId="{273F25B1-2644-1541-9353-E05C63AA6751}" dt="2022-11-14T03:14:57.583" v="438" actId="26606"/>
          <ac:spMkLst>
            <pc:docMk/>
            <pc:sldMk cId="1877872252" sldId="267"/>
            <ac:spMk id="15" creationId="{BD9D725B-1ED5-4368-89B7-6DB5C1B3EBA0}"/>
          </ac:spMkLst>
        </pc:spChg>
        <pc:picChg chg="add mod">
          <ac:chgData name="AnnMaria De Mars" userId="13b3babc-6816-4f1f-b0a2-b53af87659c2" providerId="ADAL" clId="{273F25B1-2644-1541-9353-E05C63AA6751}" dt="2022-11-14T03:14:57.583" v="438" actId="26606"/>
          <ac:picMkLst>
            <pc:docMk/>
            <pc:sldMk cId="1877872252" sldId="267"/>
            <ac:picMk id="6" creationId="{F5256480-B0FE-887C-9709-4C40F56BE0F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7B6B7-D54A-1C4C-913A-24D6A00CDB9C}" type="datetimeFigureOut">
              <a:rPr lang="en-US" smtClean="0"/>
              <a:t>11/13/22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CC669-078D-704A-9FD5-2BAE45573874}" type="slidenum">
              <a:rPr lang="en-US" smtClean="0"/>
              <a:t>‹#›</a:t>
            </a:fld>
            <a:endParaRPr lang="en-US"/>
          </a:p>
        </p:txBody>
      </p:sp>
    </p:spTree>
    <p:extLst>
      <p:ext uri="{BB962C8B-B14F-4D97-AF65-F5344CB8AC3E}">
        <p14:creationId xmlns:p14="http://schemas.microsoft.com/office/powerpoint/2010/main" val="95262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left is an example from a grant that included lesson plans, educational games, training, data and tech support for teachers. Sometimes it may help you to just draw out your ideas to get started. Or you may try freewriting</a:t>
            </a:r>
          </a:p>
        </p:txBody>
      </p:sp>
      <p:sp>
        <p:nvSpPr>
          <p:cNvPr id="4" name="Slide Number Placeholder 3"/>
          <p:cNvSpPr>
            <a:spLocks noGrp="1"/>
          </p:cNvSpPr>
          <p:nvPr>
            <p:ph type="sldNum" sz="quarter" idx="5"/>
          </p:nvPr>
        </p:nvSpPr>
        <p:spPr/>
        <p:txBody>
          <a:bodyPr/>
          <a:lstStyle/>
          <a:p>
            <a:fld id="{C86CC669-078D-704A-9FD5-2BAE45573874}" type="slidenum">
              <a:rPr lang="en-US" smtClean="0"/>
              <a:t>1</a:t>
            </a:fld>
            <a:endParaRPr lang="en-US"/>
          </a:p>
        </p:txBody>
      </p:sp>
    </p:spTree>
    <p:extLst>
      <p:ext uri="{BB962C8B-B14F-4D97-AF65-F5344CB8AC3E}">
        <p14:creationId xmlns:p14="http://schemas.microsoft.com/office/powerpoint/2010/main" val="112816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an application will tell you how many points each part of the application gets. Often, the project design – what you are proposing to do, gets the most points, so you should focus on that, not exclusively, since, even in this example, it is less than half of the points, but you ought to be sure this part is good.</a:t>
            </a:r>
          </a:p>
        </p:txBody>
      </p:sp>
      <p:sp>
        <p:nvSpPr>
          <p:cNvPr id="4" name="Slide Number Placeholder 3"/>
          <p:cNvSpPr>
            <a:spLocks noGrp="1"/>
          </p:cNvSpPr>
          <p:nvPr>
            <p:ph type="sldNum" sz="quarter" idx="5"/>
          </p:nvPr>
        </p:nvSpPr>
        <p:spPr/>
        <p:txBody>
          <a:bodyPr/>
          <a:lstStyle/>
          <a:p>
            <a:fld id="{C86CC669-078D-704A-9FD5-2BAE45573874}" type="slidenum">
              <a:rPr lang="en-US" smtClean="0"/>
              <a:t>2</a:t>
            </a:fld>
            <a:endParaRPr lang="en-US"/>
          </a:p>
        </p:txBody>
      </p:sp>
    </p:spTree>
    <p:extLst>
      <p:ext uri="{BB962C8B-B14F-4D97-AF65-F5344CB8AC3E}">
        <p14:creationId xmlns:p14="http://schemas.microsoft.com/office/powerpoint/2010/main" val="29897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DID write objectives, didn’t you?</a:t>
            </a:r>
          </a:p>
        </p:txBody>
      </p:sp>
      <p:sp>
        <p:nvSpPr>
          <p:cNvPr id="4" name="Slide Number Placeholder 3"/>
          <p:cNvSpPr>
            <a:spLocks noGrp="1"/>
          </p:cNvSpPr>
          <p:nvPr>
            <p:ph type="sldNum" sz="quarter" idx="5"/>
          </p:nvPr>
        </p:nvSpPr>
        <p:spPr/>
        <p:txBody>
          <a:bodyPr/>
          <a:lstStyle/>
          <a:p>
            <a:fld id="{C86CC669-078D-704A-9FD5-2BAE45573874}" type="slidenum">
              <a:rPr lang="en-US" smtClean="0"/>
              <a:t>3</a:t>
            </a:fld>
            <a:endParaRPr lang="en-US"/>
          </a:p>
        </p:txBody>
      </p:sp>
    </p:spTree>
    <p:extLst>
      <p:ext uri="{BB962C8B-B14F-4D97-AF65-F5344CB8AC3E}">
        <p14:creationId xmlns:p14="http://schemas.microsoft.com/office/powerpoint/2010/main" val="98978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CC669-078D-704A-9FD5-2BAE45573874}" type="slidenum">
              <a:rPr lang="en-US" smtClean="0"/>
              <a:t>7</a:t>
            </a:fld>
            <a:endParaRPr lang="en-US"/>
          </a:p>
        </p:txBody>
      </p:sp>
    </p:spTree>
    <p:extLst>
      <p:ext uri="{BB962C8B-B14F-4D97-AF65-F5344CB8AC3E}">
        <p14:creationId xmlns:p14="http://schemas.microsoft.com/office/powerpoint/2010/main" val="2919514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 start on design without the IRB (institutional review board) approval but I cannot do any data collection until that sis approved. It doesn’t make sense to start making the game until I have the design approved by the tribe or school I am working with to create it. This is my </a:t>
            </a:r>
            <a:r>
              <a:rPr lang="en-US"/>
              <a:t>first draft at it.</a:t>
            </a:r>
            <a:endParaRPr lang="en-US" dirty="0"/>
          </a:p>
        </p:txBody>
      </p:sp>
      <p:sp>
        <p:nvSpPr>
          <p:cNvPr id="4" name="Slide Number Placeholder 3"/>
          <p:cNvSpPr>
            <a:spLocks noGrp="1"/>
          </p:cNvSpPr>
          <p:nvPr>
            <p:ph type="sldNum" sz="quarter" idx="5"/>
          </p:nvPr>
        </p:nvSpPr>
        <p:spPr/>
        <p:txBody>
          <a:bodyPr/>
          <a:lstStyle/>
          <a:p>
            <a:fld id="{C86CC669-078D-704A-9FD5-2BAE45573874}" type="slidenum">
              <a:rPr lang="en-US" smtClean="0"/>
              <a:t>8</a:t>
            </a:fld>
            <a:endParaRPr lang="en-US"/>
          </a:p>
        </p:txBody>
      </p:sp>
    </p:spTree>
    <p:extLst>
      <p:ext uri="{BB962C8B-B14F-4D97-AF65-F5344CB8AC3E}">
        <p14:creationId xmlns:p14="http://schemas.microsoft.com/office/powerpoint/2010/main" val="178792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Because of Myra. I just named her that, but there are going to be lots of people you probably want to get on board before you submit this proposal. If you are doing it on a reservation or with a tribe, you need to get a tribal council resolution, maybe get a tribal IRB approval. You may be working with a school and their principal or the superintendent may want to know what you are planning on doing. No one likes to be asked at the last minute to write you a letter and agree to what you are doing, so you want to send out these emails weeks before the RFP is due.  If you are lucky, the </a:t>
            </a:r>
            <a:r>
              <a:rPr lang="en-US" dirty="0" err="1"/>
              <a:t>Myras</a:t>
            </a:r>
            <a:r>
              <a:rPr lang="en-US" dirty="0"/>
              <a:t> in your world will also provide you some suggestions at this early stage to make your </a:t>
            </a:r>
            <a:r>
              <a:rPr lang="en-US"/>
              <a:t>proposal better.</a:t>
            </a:r>
            <a:endParaRPr lang="en-US" dirty="0"/>
          </a:p>
        </p:txBody>
      </p:sp>
      <p:sp>
        <p:nvSpPr>
          <p:cNvPr id="4" name="Slide Number Placeholder 3"/>
          <p:cNvSpPr>
            <a:spLocks noGrp="1"/>
          </p:cNvSpPr>
          <p:nvPr>
            <p:ph type="sldNum" sz="quarter" idx="5"/>
          </p:nvPr>
        </p:nvSpPr>
        <p:spPr/>
        <p:txBody>
          <a:bodyPr/>
          <a:lstStyle/>
          <a:p>
            <a:fld id="{C86CC669-078D-704A-9FD5-2BAE45573874}" type="slidenum">
              <a:rPr lang="en-US" smtClean="0"/>
              <a:t>11</a:t>
            </a:fld>
            <a:endParaRPr lang="en-US"/>
          </a:p>
        </p:txBody>
      </p:sp>
    </p:spTree>
    <p:extLst>
      <p:ext uri="{BB962C8B-B14F-4D97-AF65-F5344CB8AC3E}">
        <p14:creationId xmlns:p14="http://schemas.microsoft.com/office/powerpoint/2010/main" val="138551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CC8D-C75A-AF24-D2E4-D52C6BD961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398BC-F8D8-3658-CFEB-153AE13E1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51CD60-044E-D6D7-A9B4-5A4F91EADA57}"/>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5" name="Footer Placeholder 4">
            <a:extLst>
              <a:ext uri="{FF2B5EF4-FFF2-40B4-BE49-F238E27FC236}">
                <a16:creationId xmlns:a16="http://schemas.microsoft.com/office/drawing/2014/main" id="{A035BAF3-E9C7-AFD7-CB23-391A8DF65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AC768-692C-C794-AED7-FD70E641E148}"/>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206243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5C46-6E4A-2308-A9CF-BBA9357F1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E54C4-0882-2CFE-4874-407BA5E447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05CE2-69FA-A1D6-FFA1-50D235D7BE1E}"/>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5" name="Footer Placeholder 4">
            <a:extLst>
              <a:ext uri="{FF2B5EF4-FFF2-40B4-BE49-F238E27FC236}">
                <a16:creationId xmlns:a16="http://schemas.microsoft.com/office/drawing/2014/main" id="{D7C902D1-3529-93EC-F30E-293BDE0AA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7BE93-FBBE-0487-EAD0-E1505CE66156}"/>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191138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036FC-F7C4-94F9-A47F-05361B00F7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4EF177-4DBE-EFBA-6D06-86FB5ADC92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D89E1-711E-6198-FDD2-A59495E7528E}"/>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5" name="Footer Placeholder 4">
            <a:extLst>
              <a:ext uri="{FF2B5EF4-FFF2-40B4-BE49-F238E27FC236}">
                <a16:creationId xmlns:a16="http://schemas.microsoft.com/office/drawing/2014/main" id="{F8F6906C-4A80-8413-5188-5C26BE9AE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29464-AEE9-9360-E5C2-97AD113C4B6E}"/>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71672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1C-C367-03F8-BF4B-CB0BD165C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565BA-FE22-F57C-F039-82F001568A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9B5A6-6C84-0C7A-CB4B-17BF52E366F6}"/>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5" name="Footer Placeholder 4">
            <a:extLst>
              <a:ext uri="{FF2B5EF4-FFF2-40B4-BE49-F238E27FC236}">
                <a16:creationId xmlns:a16="http://schemas.microsoft.com/office/drawing/2014/main" id="{47933A09-00DB-3F96-2EE4-B922D9CF1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EF6EE-4C03-36DD-8A96-7140D3841834}"/>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66261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AFF0-0FE6-20DE-2BE3-6E43991FF0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EDC008-BAD1-7107-2E3B-98B9B5159B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9CDBB-13BD-635C-3276-0E9C01380766}"/>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5" name="Footer Placeholder 4">
            <a:extLst>
              <a:ext uri="{FF2B5EF4-FFF2-40B4-BE49-F238E27FC236}">
                <a16:creationId xmlns:a16="http://schemas.microsoft.com/office/drawing/2014/main" id="{461FA174-773D-9858-B697-486B84A64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6AB71-F345-0D3F-E36D-9FA39D51C623}"/>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202706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BD5E-2F27-604A-8F1E-3212C2D31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7562C-110C-5247-7463-3B3EA3EF90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42807D-D88E-97BD-F0E9-E1D9FF0ED1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BB94D9-E9CA-9EE4-56DC-E9025FD6FC8E}"/>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6" name="Footer Placeholder 5">
            <a:extLst>
              <a:ext uri="{FF2B5EF4-FFF2-40B4-BE49-F238E27FC236}">
                <a16:creationId xmlns:a16="http://schemas.microsoft.com/office/drawing/2014/main" id="{33601DDD-F706-ED6B-307E-2B426F626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53C97-8D85-1127-21D0-F46F7DA7F768}"/>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30451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C508-5BF4-F9EC-80A2-DF799FB081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0DD5AF-FDDA-CF66-BDFA-3DBCA1B4B5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DFA33-2083-C3A2-ABAD-35F3CA33A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60C52-341D-B389-C15F-41B0959CF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65E336-FDAA-BE6E-6807-4EA711BB22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0592E-673F-3B56-2692-50285788134F}"/>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8" name="Footer Placeholder 7">
            <a:extLst>
              <a:ext uri="{FF2B5EF4-FFF2-40B4-BE49-F238E27FC236}">
                <a16:creationId xmlns:a16="http://schemas.microsoft.com/office/drawing/2014/main" id="{7B65ED03-F4CB-697D-5668-4FB453D39E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216437-16AF-EC17-1E39-72D69EDFA536}"/>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3621718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1FBD-6EDD-8E0A-B47E-79C30221EF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8880D-8616-0641-3A90-B648BBB1F4C6}"/>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4" name="Footer Placeholder 3">
            <a:extLst>
              <a:ext uri="{FF2B5EF4-FFF2-40B4-BE49-F238E27FC236}">
                <a16:creationId xmlns:a16="http://schemas.microsoft.com/office/drawing/2014/main" id="{7055D9A5-18AB-79EE-A7A4-91F0EF4252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F69F6-E49E-D283-3FCA-56808DB64517}"/>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144250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E2FA8-2590-49FC-07BE-66E7C4DA4D55}"/>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3" name="Footer Placeholder 2">
            <a:extLst>
              <a:ext uri="{FF2B5EF4-FFF2-40B4-BE49-F238E27FC236}">
                <a16:creationId xmlns:a16="http://schemas.microsoft.com/office/drawing/2014/main" id="{BE0A9523-16BA-B5B1-B23A-9474F497E7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92782-7295-5270-33BC-7F424E795CFA}"/>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398980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A8EA-F68B-BF0F-E8E9-E4D314900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E06E6A-FE5C-2A48-AA35-32CBA2B26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0292D6-EAD3-E4B7-C547-2910929F0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DFB85-BE96-6DE2-F5A3-5F5441C17FDB}"/>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6" name="Footer Placeholder 5">
            <a:extLst>
              <a:ext uri="{FF2B5EF4-FFF2-40B4-BE49-F238E27FC236}">
                <a16:creationId xmlns:a16="http://schemas.microsoft.com/office/drawing/2014/main" id="{9391584B-901C-C47B-CBAB-600C0DDC94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853FF-6E94-93E2-7C1B-8AEDB643C7B9}"/>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246835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AD26-BD15-476C-8B85-7C4EAB54C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51BD3-46E7-2876-9C6A-78D610078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922BF6-0489-83AF-1D36-9A03957D0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FD9C3-A094-5855-5074-CCF057AA07B3}"/>
              </a:ext>
            </a:extLst>
          </p:cNvPr>
          <p:cNvSpPr>
            <a:spLocks noGrp="1"/>
          </p:cNvSpPr>
          <p:nvPr>
            <p:ph type="dt" sz="half" idx="10"/>
          </p:nvPr>
        </p:nvSpPr>
        <p:spPr/>
        <p:txBody>
          <a:bodyPr/>
          <a:lstStyle/>
          <a:p>
            <a:fld id="{254D4F1A-75B1-BB4A-A50B-070A5D240EBD}" type="datetimeFigureOut">
              <a:rPr lang="en-US" smtClean="0"/>
              <a:t>11/13/22</a:t>
            </a:fld>
            <a:endParaRPr lang="en-US"/>
          </a:p>
        </p:txBody>
      </p:sp>
      <p:sp>
        <p:nvSpPr>
          <p:cNvPr id="6" name="Footer Placeholder 5">
            <a:extLst>
              <a:ext uri="{FF2B5EF4-FFF2-40B4-BE49-F238E27FC236}">
                <a16:creationId xmlns:a16="http://schemas.microsoft.com/office/drawing/2014/main" id="{061F1DFB-C7A0-BE14-CF23-64C9CA20E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26B77-7F9F-7463-E65C-4C5908DEE138}"/>
              </a:ext>
            </a:extLst>
          </p:cNvPr>
          <p:cNvSpPr>
            <a:spLocks noGrp="1"/>
          </p:cNvSpPr>
          <p:nvPr>
            <p:ph type="sldNum" sz="quarter" idx="12"/>
          </p:nvPr>
        </p:nvSpPr>
        <p:spPr/>
        <p:txBody>
          <a:bodyPr/>
          <a:lstStyle/>
          <a:p>
            <a:fld id="{200480AB-3961-3B42-8D53-E6D74FB7634C}" type="slidenum">
              <a:rPr lang="en-US" smtClean="0"/>
              <a:t>‹#›</a:t>
            </a:fld>
            <a:endParaRPr lang="en-US"/>
          </a:p>
        </p:txBody>
      </p:sp>
    </p:spTree>
    <p:extLst>
      <p:ext uri="{BB962C8B-B14F-4D97-AF65-F5344CB8AC3E}">
        <p14:creationId xmlns:p14="http://schemas.microsoft.com/office/powerpoint/2010/main" val="360545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085D1-DE90-868E-7EDF-3A08640A1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83D70A-B153-FEE9-CC43-8C81163CC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93083-635F-4D8D-65F5-6E2056004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D4F1A-75B1-BB4A-A50B-070A5D240EBD}" type="datetimeFigureOut">
              <a:rPr lang="en-US" smtClean="0"/>
              <a:t>11/13/22</a:t>
            </a:fld>
            <a:endParaRPr lang="en-US"/>
          </a:p>
        </p:txBody>
      </p:sp>
      <p:sp>
        <p:nvSpPr>
          <p:cNvPr id="5" name="Footer Placeholder 4">
            <a:extLst>
              <a:ext uri="{FF2B5EF4-FFF2-40B4-BE49-F238E27FC236}">
                <a16:creationId xmlns:a16="http://schemas.microsoft.com/office/drawing/2014/main" id="{1AD6F0EF-D9A5-1505-7AE5-1589111FC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2D3F1-9097-874B-AF77-A76712984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480AB-3961-3B42-8D53-E6D74FB7634C}" type="slidenum">
              <a:rPr lang="en-US" smtClean="0"/>
              <a:t>‹#›</a:t>
            </a:fld>
            <a:endParaRPr lang="en-US"/>
          </a:p>
        </p:txBody>
      </p:sp>
    </p:spTree>
    <p:extLst>
      <p:ext uri="{BB962C8B-B14F-4D97-AF65-F5344CB8AC3E}">
        <p14:creationId xmlns:p14="http://schemas.microsoft.com/office/powerpoint/2010/main" val="37297673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Project design</a:t>
            </a:r>
          </a:p>
        </p:txBody>
      </p:sp>
      <p:sp>
        <p:nvSpPr>
          <p:cNvPr id="3" name="Subtitle 2"/>
          <p:cNvSpPr>
            <a:spLocks noGrp="1"/>
          </p:cNvSpPr>
          <p:nvPr>
            <p:ph sz="half" idx="1"/>
          </p:nvPr>
        </p:nvSpPr>
        <p:spPr>
          <a:xfrm>
            <a:off x="7464612" y="4750893"/>
            <a:ext cx="4087305" cy="1147863"/>
          </a:xfrm>
        </p:spPr>
        <p:txBody>
          <a:bodyPr vert="horz" lIns="91440" tIns="45720" rIns="91440" bIns="45720" rtlCol="0" anchor="t">
            <a:normAutofit/>
          </a:bodyPr>
          <a:lstStyle/>
          <a:p>
            <a:pPr marL="0" indent="0">
              <a:buNone/>
            </a:pPr>
            <a:r>
              <a:rPr lang="en-US" sz="2000" b="1" dirty="0"/>
              <a:t>What are you actually going to DO ?</a:t>
            </a:r>
            <a:endParaRPr lang="en-US" sz="2000" b="1"/>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descr="Graphical user interface&#10;&#10;Description automatically generated">
            <a:extLst>
              <a:ext uri="{FF2B5EF4-FFF2-40B4-BE49-F238E27FC236}">
                <a16:creationId xmlns:a16="http://schemas.microsoft.com/office/drawing/2014/main" id="{E94AAA5C-9000-F8D7-DA90-85918944C794}"/>
              </a:ext>
            </a:extLst>
          </p:cNvPr>
          <p:cNvPicPr>
            <a:picLocks noGrp="1" noChangeAspect="1"/>
          </p:cNvPicPr>
          <p:nvPr>
            <p:ph sz="half" idx="2"/>
          </p:nvPr>
        </p:nvPicPr>
        <p:blipFill rotWithShape="1">
          <a:blip r:embed="rId3"/>
          <a:srcRect t="15500" b="570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11079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89811-EF86-4F24-8973-3749C8FBC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77639EA-C9D1-44CA-BBC0-30625E7CDB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996" cy="6858000"/>
            <a:chOff x="1" y="0"/>
            <a:chExt cx="12191996" cy="6858000"/>
          </a:xfrm>
        </p:grpSpPr>
        <p:sp useBgFill="1">
          <p:nvSpPr>
            <p:cNvPr id="13" name="Rectangle 12">
              <a:extLst>
                <a:ext uri="{FF2B5EF4-FFF2-40B4-BE49-F238E27FC236}">
                  <a16:creationId xmlns:a16="http://schemas.microsoft.com/office/drawing/2014/main" id="{E4CB3E84-719D-44B6-A2F1-15E226F2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 name="Rectangle 13">
              <a:extLst>
                <a:ext uri="{FF2B5EF4-FFF2-40B4-BE49-F238E27FC236}">
                  <a16:creationId xmlns:a16="http://schemas.microsoft.com/office/drawing/2014/main" id="{FEDE45E2-0D26-42CE-B95F-81CE7BD3E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p:cNvSpPr>
            <a:spLocks noGrp="1"/>
          </p:cNvSpPr>
          <p:nvPr>
            <p:ph type="title"/>
          </p:nvPr>
        </p:nvSpPr>
        <p:spPr>
          <a:xfrm>
            <a:off x="804672" y="646073"/>
            <a:ext cx="4665725" cy="4388073"/>
          </a:xfrm>
        </p:spPr>
        <p:txBody>
          <a:bodyPr vert="horz" lIns="91440" tIns="45720" rIns="91440" bIns="45720" rtlCol="0" anchor="b">
            <a:normAutofit/>
          </a:bodyPr>
          <a:lstStyle/>
          <a:p>
            <a:r>
              <a:rPr lang="en-US" sz="4200" dirty="0"/>
              <a:t>You have identified the problem, stated goals and objectives, drawn a picture of your vision and identified some activities</a:t>
            </a:r>
          </a:p>
        </p:txBody>
      </p:sp>
      <p:sp>
        <p:nvSpPr>
          <p:cNvPr id="4" name="Text Placeholder 3"/>
          <p:cNvSpPr>
            <a:spLocks noGrp="1"/>
          </p:cNvSpPr>
          <p:nvPr>
            <p:ph type="body" idx="1"/>
          </p:nvPr>
        </p:nvSpPr>
        <p:spPr>
          <a:xfrm>
            <a:off x="804673" y="5261905"/>
            <a:ext cx="4665724" cy="836126"/>
          </a:xfrm>
          <a:solidFill>
            <a:schemeClr val="bg1"/>
          </a:solidFill>
        </p:spPr>
        <p:txBody>
          <a:bodyPr vert="horz" lIns="91440" tIns="45720" rIns="91440" bIns="45720" rtlCol="0" anchor="t">
            <a:noAutofit/>
          </a:bodyPr>
          <a:lstStyle/>
          <a:p>
            <a:r>
              <a:rPr lang="en-US" sz="6000" dirty="0">
                <a:solidFill>
                  <a:schemeClr val="accent2">
                    <a:lumMod val="75000"/>
                    <a:alpha val="60000"/>
                  </a:schemeClr>
                </a:solidFill>
              </a:rPr>
              <a:t>To recap …</a:t>
            </a:r>
          </a:p>
        </p:txBody>
      </p:sp>
      <p:sp>
        <p:nvSpPr>
          <p:cNvPr id="16" name="Freeform: Shape 15">
            <a:extLst>
              <a:ext uri="{FF2B5EF4-FFF2-40B4-BE49-F238E27FC236}">
                <a16:creationId xmlns:a16="http://schemas.microsoft.com/office/drawing/2014/main" id="{19419667-6EB3-488D-8BD4-9D972AC11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Complex maths formulae on a blackboard">
            <a:extLst>
              <a:ext uri="{FF2B5EF4-FFF2-40B4-BE49-F238E27FC236}">
                <a16:creationId xmlns:a16="http://schemas.microsoft.com/office/drawing/2014/main" id="{A64D8928-D4D6-7F14-13F1-63D11A7618FA}"/>
              </a:ext>
            </a:extLst>
          </p:cNvPr>
          <p:cNvPicPr>
            <a:picLocks noChangeAspect="1"/>
          </p:cNvPicPr>
          <p:nvPr/>
        </p:nvPicPr>
        <p:blipFill rotWithShape="1">
          <a:blip r:embed="rId2"/>
          <a:srcRect l="20278" r="6354" b="-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Tree>
    <p:extLst>
      <p:ext uri="{BB962C8B-B14F-4D97-AF65-F5344CB8AC3E}">
        <p14:creationId xmlns:p14="http://schemas.microsoft.com/office/powerpoint/2010/main" val="128118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11B5F3B-08E8-47E2-95C3-6C7223C7D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A71C3DC-E030-4EF6-A946-F51F03D9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3" y="0"/>
            <a:ext cx="5425826" cy="6858000"/>
          </a:xfrm>
          <a:custGeom>
            <a:avLst/>
            <a:gdLst>
              <a:gd name="connsiteX0" fmla="*/ 189795 w 5425826"/>
              <a:gd name="connsiteY0" fmla="*/ 0 h 6858000"/>
              <a:gd name="connsiteX1" fmla="*/ 189796 w 5425826"/>
              <a:gd name="connsiteY1" fmla="*/ 0 h 6858000"/>
              <a:gd name="connsiteX2" fmla="*/ 334175 w 5425826"/>
              <a:gd name="connsiteY2" fmla="*/ 0 h 6858000"/>
              <a:gd name="connsiteX3" fmla="*/ 4653887 w 5425826"/>
              <a:gd name="connsiteY3" fmla="*/ 0 h 6858000"/>
              <a:gd name="connsiteX4" fmla="*/ 5282519 w 5425826"/>
              <a:gd name="connsiteY4" fmla="*/ 0 h 6858000"/>
              <a:gd name="connsiteX5" fmla="*/ 5425826 w 5425826"/>
              <a:gd name="connsiteY5" fmla="*/ 0 h 6858000"/>
              <a:gd name="connsiteX6" fmla="*/ 5425826 w 5425826"/>
              <a:gd name="connsiteY6" fmla="*/ 6858000 h 6858000"/>
              <a:gd name="connsiteX7" fmla="*/ 5282519 w 5425826"/>
              <a:gd name="connsiteY7" fmla="*/ 6858000 h 6858000"/>
              <a:gd name="connsiteX8" fmla="*/ 4653887 w 5425826"/>
              <a:gd name="connsiteY8" fmla="*/ 6858000 h 6858000"/>
              <a:gd name="connsiteX9" fmla="*/ 334175 w 5425826"/>
              <a:gd name="connsiteY9" fmla="*/ 6858000 h 6858000"/>
              <a:gd name="connsiteX10" fmla="*/ 189796 w 5425826"/>
              <a:gd name="connsiteY10" fmla="*/ 6858000 h 6858000"/>
              <a:gd name="connsiteX11" fmla="*/ 189795 w 5425826"/>
              <a:gd name="connsiteY11" fmla="*/ 6858000 h 6858000"/>
              <a:gd name="connsiteX12" fmla="*/ 184756 w 5425826"/>
              <a:gd name="connsiteY12" fmla="*/ 6791325 h 6858000"/>
              <a:gd name="connsiteX13" fmla="*/ 176358 w 5425826"/>
              <a:gd name="connsiteY13" fmla="*/ 6735762 h 6858000"/>
              <a:gd name="connsiteX14" fmla="*/ 166281 w 5425826"/>
              <a:gd name="connsiteY14" fmla="*/ 6683375 h 6858000"/>
              <a:gd name="connsiteX15" fmla="*/ 149485 w 5425826"/>
              <a:gd name="connsiteY15" fmla="*/ 6640512 h 6858000"/>
              <a:gd name="connsiteX16" fmla="*/ 132689 w 5425826"/>
              <a:gd name="connsiteY16" fmla="*/ 6597650 h 6858000"/>
              <a:gd name="connsiteX17" fmla="*/ 112534 w 5425826"/>
              <a:gd name="connsiteY17" fmla="*/ 6561137 h 6858000"/>
              <a:gd name="connsiteX18" fmla="*/ 92379 w 5425826"/>
              <a:gd name="connsiteY18" fmla="*/ 6523037 h 6858000"/>
              <a:gd name="connsiteX19" fmla="*/ 73903 w 5425826"/>
              <a:gd name="connsiteY19" fmla="*/ 6488112 h 6858000"/>
              <a:gd name="connsiteX20" fmla="*/ 55427 w 5425826"/>
              <a:gd name="connsiteY20" fmla="*/ 6448425 h 6858000"/>
              <a:gd name="connsiteX21" fmla="*/ 38632 w 5425826"/>
              <a:gd name="connsiteY21" fmla="*/ 6407150 h 6858000"/>
              <a:gd name="connsiteX22" fmla="*/ 23515 w 5425826"/>
              <a:gd name="connsiteY22" fmla="*/ 6361112 h 6858000"/>
              <a:gd name="connsiteX23" fmla="*/ 11758 w 5425826"/>
              <a:gd name="connsiteY23" fmla="*/ 6311900 h 6858000"/>
              <a:gd name="connsiteX24" fmla="*/ 3359 w 5425826"/>
              <a:gd name="connsiteY24" fmla="*/ 6251575 h 6858000"/>
              <a:gd name="connsiteX25" fmla="*/ 0 w 5425826"/>
              <a:gd name="connsiteY25" fmla="*/ 6183312 h 6858000"/>
              <a:gd name="connsiteX26" fmla="*/ 3359 w 5425826"/>
              <a:gd name="connsiteY26" fmla="*/ 6113462 h 6858000"/>
              <a:gd name="connsiteX27" fmla="*/ 11758 w 5425826"/>
              <a:gd name="connsiteY27" fmla="*/ 6056312 h 6858000"/>
              <a:gd name="connsiteX28" fmla="*/ 23515 w 5425826"/>
              <a:gd name="connsiteY28" fmla="*/ 6003925 h 6858000"/>
              <a:gd name="connsiteX29" fmla="*/ 38632 w 5425826"/>
              <a:gd name="connsiteY29" fmla="*/ 5956300 h 6858000"/>
              <a:gd name="connsiteX30" fmla="*/ 55427 w 5425826"/>
              <a:gd name="connsiteY30" fmla="*/ 5915025 h 6858000"/>
              <a:gd name="connsiteX31" fmla="*/ 75583 w 5425826"/>
              <a:gd name="connsiteY31" fmla="*/ 5876925 h 6858000"/>
              <a:gd name="connsiteX32" fmla="*/ 95738 w 5425826"/>
              <a:gd name="connsiteY32" fmla="*/ 5840412 h 6858000"/>
              <a:gd name="connsiteX33" fmla="*/ 115893 w 5425826"/>
              <a:gd name="connsiteY33" fmla="*/ 5802312 h 6858000"/>
              <a:gd name="connsiteX34" fmla="*/ 134368 w 5425826"/>
              <a:gd name="connsiteY34" fmla="*/ 5762625 h 6858000"/>
              <a:gd name="connsiteX35" fmla="*/ 152844 w 5425826"/>
              <a:gd name="connsiteY35" fmla="*/ 5721350 h 6858000"/>
              <a:gd name="connsiteX36" fmla="*/ 167960 w 5425826"/>
              <a:gd name="connsiteY36" fmla="*/ 5675312 h 6858000"/>
              <a:gd name="connsiteX37" fmla="*/ 178038 w 5425826"/>
              <a:gd name="connsiteY37" fmla="*/ 5622925 h 6858000"/>
              <a:gd name="connsiteX38" fmla="*/ 188115 w 5425826"/>
              <a:gd name="connsiteY38" fmla="*/ 5562600 h 6858000"/>
              <a:gd name="connsiteX39" fmla="*/ 189795 w 5425826"/>
              <a:gd name="connsiteY39" fmla="*/ 5494337 h 6858000"/>
              <a:gd name="connsiteX40" fmla="*/ 188115 w 5425826"/>
              <a:gd name="connsiteY40" fmla="*/ 5426075 h 6858000"/>
              <a:gd name="connsiteX41" fmla="*/ 178038 w 5425826"/>
              <a:gd name="connsiteY41" fmla="*/ 5365750 h 6858000"/>
              <a:gd name="connsiteX42" fmla="*/ 167960 w 5425826"/>
              <a:gd name="connsiteY42" fmla="*/ 5313362 h 6858000"/>
              <a:gd name="connsiteX43" fmla="*/ 152844 w 5425826"/>
              <a:gd name="connsiteY43" fmla="*/ 5268912 h 6858000"/>
              <a:gd name="connsiteX44" fmla="*/ 134368 w 5425826"/>
              <a:gd name="connsiteY44" fmla="*/ 5226050 h 6858000"/>
              <a:gd name="connsiteX45" fmla="*/ 115893 w 5425826"/>
              <a:gd name="connsiteY45" fmla="*/ 5186362 h 6858000"/>
              <a:gd name="connsiteX46" fmla="*/ 95738 w 5425826"/>
              <a:gd name="connsiteY46" fmla="*/ 5149850 h 6858000"/>
              <a:gd name="connsiteX47" fmla="*/ 75583 w 5425826"/>
              <a:gd name="connsiteY47" fmla="*/ 5114925 h 6858000"/>
              <a:gd name="connsiteX48" fmla="*/ 55427 w 5425826"/>
              <a:gd name="connsiteY48" fmla="*/ 5075237 h 6858000"/>
              <a:gd name="connsiteX49" fmla="*/ 38632 w 5425826"/>
              <a:gd name="connsiteY49" fmla="*/ 5033962 h 6858000"/>
              <a:gd name="connsiteX50" fmla="*/ 23515 w 5425826"/>
              <a:gd name="connsiteY50" fmla="*/ 4987925 h 6858000"/>
              <a:gd name="connsiteX51" fmla="*/ 11758 w 5425826"/>
              <a:gd name="connsiteY51" fmla="*/ 4935537 h 6858000"/>
              <a:gd name="connsiteX52" fmla="*/ 3359 w 5425826"/>
              <a:gd name="connsiteY52" fmla="*/ 4875212 h 6858000"/>
              <a:gd name="connsiteX53" fmla="*/ 0 w 5425826"/>
              <a:gd name="connsiteY53" fmla="*/ 4806950 h 6858000"/>
              <a:gd name="connsiteX54" fmla="*/ 3359 w 5425826"/>
              <a:gd name="connsiteY54" fmla="*/ 4738687 h 6858000"/>
              <a:gd name="connsiteX55" fmla="*/ 11758 w 5425826"/>
              <a:gd name="connsiteY55" fmla="*/ 4678362 h 6858000"/>
              <a:gd name="connsiteX56" fmla="*/ 23515 w 5425826"/>
              <a:gd name="connsiteY56" fmla="*/ 4625975 h 6858000"/>
              <a:gd name="connsiteX57" fmla="*/ 38632 w 5425826"/>
              <a:gd name="connsiteY57" fmla="*/ 4579937 h 6858000"/>
              <a:gd name="connsiteX58" fmla="*/ 55427 w 5425826"/>
              <a:gd name="connsiteY58" fmla="*/ 4537075 h 6858000"/>
              <a:gd name="connsiteX59" fmla="*/ 75583 w 5425826"/>
              <a:gd name="connsiteY59" fmla="*/ 4498975 h 6858000"/>
              <a:gd name="connsiteX60" fmla="*/ 115893 w 5425826"/>
              <a:gd name="connsiteY60" fmla="*/ 4424362 h 6858000"/>
              <a:gd name="connsiteX61" fmla="*/ 134368 w 5425826"/>
              <a:gd name="connsiteY61" fmla="*/ 4386262 h 6858000"/>
              <a:gd name="connsiteX62" fmla="*/ 152844 w 5425826"/>
              <a:gd name="connsiteY62" fmla="*/ 4343400 h 6858000"/>
              <a:gd name="connsiteX63" fmla="*/ 167960 w 5425826"/>
              <a:gd name="connsiteY63" fmla="*/ 4297362 h 6858000"/>
              <a:gd name="connsiteX64" fmla="*/ 178038 w 5425826"/>
              <a:gd name="connsiteY64" fmla="*/ 4244975 h 6858000"/>
              <a:gd name="connsiteX65" fmla="*/ 188115 w 5425826"/>
              <a:gd name="connsiteY65" fmla="*/ 4186237 h 6858000"/>
              <a:gd name="connsiteX66" fmla="*/ 189795 w 5425826"/>
              <a:gd name="connsiteY66" fmla="*/ 4116387 h 6858000"/>
              <a:gd name="connsiteX67" fmla="*/ 188115 w 5425826"/>
              <a:gd name="connsiteY67" fmla="*/ 4048125 h 6858000"/>
              <a:gd name="connsiteX68" fmla="*/ 178038 w 5425826"/>
              <a:gd name="connsiteY68" fmla="*/ 3987800 h 6858000"/>
              <a:gd name="connsiteX69" fmla="*/ 167960 w 5425826"/>
              <a:gd name="connsiteY69" fmla="*/ 3935412 h 6858000"/>
              <a:gd name="connsiteX70" fmla="*/ 152844 w 5425826"/>
              <a:gd name="connsiteY70" fmla="*/ 3890962 h 6858000"/>
              <a:gd name="connsiteX71" fmla="*/ 134368 w 5425826"/>
              <a:gd name="connsiteY71" fmla="*/ 3848100 h 6858000"/>
              <a:gd name="connsiteX72" fmla="*/ 115893 w 5425826"/>
              <a:gd name="connsiteY72" fmla="*/ 3811587 h 6858000"/>
              <a:gd name="connsiteX73" fmla="*/ 75583 w 5425826"/>
              <a:gd name="connsiteY73" fmla="*/ 3736975 h 6858000"/>
              <a:gd name="connsiteX74" fmla="*/ 55427 w 5425826"/>
              <a:gd name="connsiteY74" fmla="*/ 3697287 h 6858000"/>
              <a:gd name="connsiteX75" fmla="*/ 38632 w 5425826"/>
              <a:gd name="connsiteY75" fmla="*/ 3656012 h 6858000"/>
              <a:gd name="connsiteX76" fmla="*/ 23515 w 5425826"/>
              <a:gd name="connsiteY76" fmla="*/ 3609975 h 6858000"/>
              <a:gd name="connsiteX77" fmla="*/ 11758 w 5425826"/>
              <a:gd name="connsiteY77" fmla="*/ 3557587 h 6858000"/>
              <a:gd name="connsiteX78" fmla="*/ 3359 w 5425826"/>
              <a:gd name="connsiteY78" fmla="*/ 3497262 h 6858000"/>
              <a:gd name="connsiteX79" fmla="*/ 0 w 5425826"/>
              <a:gd name="connsiteY79" fmla="*/ 3427412 h 6858000"/>
              <a:gd name="connsiteX80" fmla="*/ 3359 w 5425826"/>
              <a:gd name="connsiteY80" fmla="*/ 3360737 h 6858000"/>
              <a:gd name="connsiteX81" fmla="*/ 11758 w 5425826"/>
              <a:gd name="connsiteY81" fmla="*/ 3300412 h 6858000"/>
              <a:gd name="connsiteX82" fmla="*/ 23515 w 5425826"/>
              <a:gd name="connsiteY82" fmla="*/ 3248025 h 6858000"/>
              <a:gd name="connsiteX83" fmla="*/ 38632 w 5425826"/>
              <a:gd name="connsiteY83" fmla="*/ 3201987 h 6858000"/>
              <a:gd name="connsiteX84" fmla="*/ 55427 w 5425826"/>
              <a:gd name="connsiteY84" fmla="*/ 3160712 h 6858000"/>
              <a:gd name="connsiteX85" fmla="*/ 75583 w 5425826"/>
              <a:gd name="connsiteY85" fmla="*/ 3121025 h 6858000"/>
              <a:gd name="connsiteX86" fmla="*/ 95738 w 5425826"/>
              <a:gd name="connsiteY86" fmla="*/ 3084512 h 6858000"/>
              <a:gd name="connsiteX87" fmla="*/ 115893 w 5425826"/>
              <a:gd name="connsiteY87" fmla="*/ 3046412 h 6858000"/>
              <a:gd name="connsiteX88" fmla="*/ 134368 w 5425826"/>
              <a:gd name="connsiteY88" fmla="*/ 3009900 h 6858000"/>
              <a:gd name="connsiteX89" fmla="*/ 152844 w 5425826"/>
              <a:gd name="connsiteY89" fmla="*/ 2967037 h 6858000"/>
              <a:gd name="connsiteX90" fmla="*/ 167960 w 5425826"/>
              <a:gd name="connsiteY90" fmla="*/ 2922587 h 6858000"/>
              <a:gd name="connsiteX91" fmla="*/ 178038 w 5425826"/>
              <a:gd name="connsiteY91" fmla="*/ 2868612 h 6858000"/>
              <a:gd name="connsiteX92" fmla="*/ 188115 w 5425826"/>
              <a:gd name="connsiteY92" fmla="*/ 2809875 h 6858000"/>
              <a:gd name="connsiteX93" fmla="*/ 189795 w 5425826"/>
              <a:gd name="connsiteY93" fmla="*/ 2741612 h 6858000"/>
              <a:gd name="connsiteX94" fmla="*/ 188115 w 5425826"/>
              <a:gd name="connsiteY94" fmla="*/ 2671762 h 6858000"/>
              <a:gd name="connsiteX95" fmla="*/ 178038 w 5425826"/>
              <a:gd name="connsiteY95" fmla="*/ 2613025 h 6858000"/>
              <a:gd name="connsiteX96" fmla="*/ 167960 w 5425826"/>
              <a:gd name="connsiteY96" fmla="*/ 2560637 h 6858000"/>
              <a:gd name="connsiteX97" fmla="*/ 152844 w 5425826"/>
              <a:gd name="connsiteY97" fmla="*/ 2513012 h 6858000"/>
              <a:gd name="connsiteX98" fmla="*/ 134368 w 5425826"/>
              <a:gd name="connsiteY98" fmla="*/ 2471737 h 6858000"/>
              <a:gd name="connsiteX99" fmla="*/ 115893 w 5425826"/>
              <a:gd name="connsiteY99" fmla="*/ 2433637 h 6858000"/>
              <a:gd name="connsiteX100" fmla="*/ 95738 w 5425826"/>
              <a:gd name="connsiteY100" fmla="*/ 2395537 h 6858000"/>
              <a:gd name="connsiteX101" fmla="*/ 75583 w 5425826"/>
              <a:gd name="connsiteY101" fmla="*/ 2359025 h 6858000"/>
              <a:gd name="connsiteX102" fmla="*/ 55427 w 5425826"/>
              <a:gd name="connsiteY102" fmla="*/ 2319337 h 6858000"/>
              <a:gd name="connsiteX103" fmla="*/ 38632 w 5425826"/>
              <a:gd name="connsiteY103" fmla="*/ 2278062 h 6858000"/>
              <a:gd name="connsiteX104" fmla="*/ 23515 w 5425826"/>
              <a:gd name="connsiteY104" fmla="*/ 2232025 h 6858000"/>
              <a:gd name="connsiteX105" fmla="*/ 11758 w 5425826"/>
              <a:gd name="connsiteY105" fmla="*/ 2179637 h 6858000"/>
              <a:gd name="connsiteX106" fmla="*/ 3359 w 5425826"/>
              <a:gd name="connsiteY106" fmla="*/ 2119312 h 6858000"/>
              <a:gd name="connsiteX107" fmla="*/ 0 w 5425826"/>
              <a:gd name="connsiteY107" fmla="*/ 2051050 h 6858000"/>
              <a:gd name="connsiteX108" fmla="*/ 3359 w 5425826"/>
              <a:gd name="connsiteY108" fmla="*/ 1982787 h 6858000"/>
              <a:gd name="connsiteX109" fmla="*/ 11758 w 5425826"/>
              <a:gd name="connsiteY109" fmla="*/ 1922462 h 6858000"/>
              <a:gd name="connsiteX110" fmla="*/ 23515 w 5425826"/>
              <a:gd name="connsiteY110" fmla="*/ 1870075 h 6858000"/>
              <a:gd name="connsiteX111" fmla="*/ 38632 w 5425826"/>
              <a:gd name="connsiteY111" fmla="*/ 1824037 h 6858000"/>
              <a:gd name="connsiteX112" fmla="*/ 55427 w 5425826"/>
              <a:gd name="connsiteY112" fmla="*/ 1782762 h 6858000"/>
              <a:gd name="connsiteX113" fmla="*/ 75583 w 5425826"/>
              <a:gd name="connsiteY113" fmla="*/ 1743075 h 6858000"/>
              <a:gd name="connsiteX114" fmla="*/ 95738 w 5425826"/>
              <a:gd name="connsiteY114" fmla="*/ 1708150 h 6858000"/>
              <a:gd name="connsiteX115" fmla="*/ 115893 w 5425826"/>
              <a:gd name="connsiteY115" fmla="*/ 1671637 h 6858000"/>
              <a:gd name="connsiteX116" fmla="*/ 134368 w 5425826"/>
              <a:gd name="connsiteY116" fmla="*/ 1631950 h 6858000"/>
              <a:gd name="connsiteX117" fmla="*/ 152844 w 5425826"/>
              <a:gd name="connsiteY117" fmla="*/ 1589087 h 6858000"/>
              <a:gd name="connsiteX118" fmla="*/ 167960 w 5425826"/>
              <a:gd name="connsiteY118" fmla="*/ 1544637 h 6858000"/>
              <a:gd name="connsiteX119" fmla="*/ 178038 w 5425826"/>
              <a:gd name="connsiteY119" fmla="*/ 1492250 h 6858000"/>
              <a:gd name="connsiteX120" fmla="*/ 188115 w 5425826"/>
              <a:gd name="connsiteY120" fmla="*/ 1431925 h 6858000"/>
              <a:gd name="connsiteX121" fmla="*/ 189795 w 5425826"/>
              <a:gd name="connsiteY121" fmla="*/ 1363662 h 6858000"/>
              <a:gd name="connsiteX122" fmla="*/ 188115 w 5425826"/>
              <a:gd name="connsiteY122" fmla="*/ 1295400 h 6858000"/>
              <a:gd name="connsiteX123" fmla="*/ 178038 w 5425826"/>
              <a:gd name="connsiteY123" fmla="*/ 1235075 h 6858000"/>
              <a:gd name="connsiteX124" fmla="*/ 167960 w 5425826"/>
              <a:gd name="connsiteY124" fmla="*/ 1182687 h 6858000"/>
              <a:gd name="connsiteX125" fmla="*/ 152844 w 5425826"/>
              <a:gd name="connsiteY125" fmla="*/ 1136650 h 6858000"/>
              <a:gd name="connsiteX126" fmla="*/ 134368 w 5425826"/>
              <a:gd name="connsiteY126" fmla="*/ 1095375 h 6858000"/>
              <a:gd name="connsiteX127" fmla="*/ 115893 w 5425826"/>
              <a:gd name="connsiteY127" fmla="*/ 1055687 h 6858000"/>
              <a:gd name="connsiteX128" fmla="*/ 95738 w 5425826"/>
              <a:gd name="connsiteY128" fmla="*/ 1017587 h 6858000"/>
              <a:gd name="connsiteX129" fmla="*/ 75583 w 5425826"/>
              <a:gd name="connsiteY129" fmla="*/ 981075 h 6858000"/>
              <a:gd name="connsiteX130" fmla="*/ 55427 w 5425826"/>
              <a:gd name="connsiteY130" fmla="*/ 942975 h 6858000"/>
              <a:gd name="connsiteX131" fmla="*/ 38632 w 5425826"/>
              <a:gd name="connsiteY131" fmla="*/ 901700 h 6858000"/>
              <a:gd name="connsiteX132" fmla="*/ 23515 w 5425826"/>
              <a:gd name="connsiteY132" fmla="*/ 854075 h 6858000"/>
              <a:gd name="connsiteX133" fmla="*/ 11758 w 5425826"/>
              <a:gd name="connsiteY133" fmla="*/ 801687 h 6858000"/>
              <a:gd name="connsiteX134" fmla="*/ 3359 w 5425826"/>
              <a:gd name="connsiteY134" fmla="*/ 744537 h 6858000"/>
              <a:gd name="connsiteX135" fmla="*/ 0 w 5425826"/>
              <a:gd name="connsiteY135" fmla="*/ 673100 h 6858000"/>
              <a:gd name="connsiteX136" fmla="*/ 3359 w 5425826"/>
              <a:gd name="connsiteY136" fmla="*/ 606425 h 6858000"/>
              <a:gd name="connsiteX137" fmla="*/ 11758 w 5425826"/>
              <a:gd name="connsiteY137" fmla="*/ 546100 h 6858000"/>
              <a:gd name="connsiteX138" fmla="*/ 23515 w 5425826"/>
              <a:gd name="connsiteY138" fmla="*/ 496887 h 6858000"/>
              <a:gd name="connsiteX139" fmla="*/ 38632 w 5425826"/>
              <a:gd name="connsiteY139" fmla="*/ 450850 h 6858000"/>
              <a:gd name="connsiteX140" fmla="*/ 55427 w 5425826"/>
              <a:gd name="connsiteY140" fmla="*/ 409575 h 6858000"/>
              <a:gd name="connsiteX141" fmla="*/ 73903 w 5425826"/>
              <a:gd name="connsiteY141" fmla="*/ 369887 h 6858000"/>
              <a:gd name="connsiteX142" fmla="*/ 92379 w 5425826"/>
              <a:gd name="connsiteY142" fmla="*/ 334962 h 6858000"/>
              <a:gd name="connsiteX143" fmla="*/ 112534 w 5425826"/>
              <a:gd name="connsiteY143" fmla="*/ 296862 h 6858000"/>
              <a:gd name="connsiteX144" fmla="*/ 132689 w 5425826"/>
              <a:gd name="connsiteY144" fmla="*/ 260350 h 6858000"/>
              <a:gd name="connsiteX145" fmla="*/ 149485 w 5425826"/>
              <a:gd name="connsiteY145" fmla="*/ 217487 h 6858000"/>
              <a:gd name="connsiteX146" fmla="*/ 166281 w 5425826"/>
              <a:gd name="connsiteY146" fmla="*/ 174625 h 6858000"/>
              <a:gd name="connsiteX147" fmla="*/ 176358 w 5425826"/>
              <a:gd name="connsiteY147" fmla="*/ 122237 h 6858000"/>
              <a:gd name="connsiteX148" fmla="*/ 184756 w 5425826"/>
              <a:gd name="connsiteY148"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425826" h="6858000">
                <a:moveTo>
                  <a:pt x="189795" y="0"/>
                </a:moveTo>
                <a:lnTo>
                  <a:pt x="189796" y="0"/>
                </a:lnTo>
                <a:lnTo>
                  <a:pt x="334175" y="0"/>
                </a:lnTo>
                <a:lnTo>
                  <a:pt x="4653887" y="0"/>
                </a:lnTo>
                <a:lnTo>
                  <a:pt x="5282519" y="0"/>
                </a:lnTo>
                <a:lnTo>
                  <a:pt x="5425826" y="0"/>
                </a:lnTo>
                <a:lnTo>
                  <a:pt x="5425826" y="6858000"/>
                </a:lnTo>
                <a:lnTo>
                  <a:pt x="5282519" y="6858000"/>
                </a:lnTo>
                <a:lnTo>
                  <a:pt x="4653887" y="6858000"/>
                </a:lnTo>
                <a:lnTo>
                  <a:pt x="334175" y="6858000"/>
                </a:lnTo>
                <a:lnTo>
                  <a:pt x="189796"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5" name="Freeform: Shape 14">
            <a:extLst>
              <a:ext uri="{FF2B5EF4-FFF2-40B4-BE49-F238E27FC236}">
                <a16:creationId xmlns:a16="http://schemas.microsoft.com/office/drawing/2014/main" id="{BD9D725B-1ED5-4368-89B7-6DB5C1B3E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100346" cy="6858000"/>
          </a:xfrm>
          <a:custGeom>
            <a:avLst/>
            <a:gdLst>
              <a:gd name="connsiteX0" fmla="*/ 0 w 7100346"/>
              <a:gd name="connsiteY0" fmla="*/ 0 h 6858000"/>
              <a:gd name="connsiteX1" fmla="*/ 6955967 w 7100346"/>
              <a:gd name="connsiteY1" fmla="*/ 0 h 6858000"/>
              <a:gd name="connsiteX2" fmla="*/ 7100346 w 7100346"/>
              <a:gd name="connsiteY2" fmla="*/ 0 h 6858000"/>
              <a:gd name="connsiteX3" fmla="*/ 7095307 w 7100346"/>
              <a:gd name="connsiteY3" fmla="*/ 66675 h 6858000"/>
              <a:gd name="connsiteX4" fmla="*/ 7086909 w 7100346"/>
              <a:gd name="connsiteY4" fmla="*/ 122237 h 6858000"/>
              <a:gd name="connsiteX5" fmla="*/ 7076832 w 7100346"/>
              <a:gd name="connsiteY5" fmla="*/ 174625 h 6858000"/>
              <a:gd name="connsiteX6" fmla="*/ 7060036 w 7100346"/>
              <a:gd name="connsiteY6" fmla="*/ 217487 h 6858000"/>
              <a:gd name="connsiteX7" fmla="*/ 7043240 w 7100346"/>
              <a:gd name="connsiteY7" fmla="*/ 260350 h 6858000"/>
              <a:gd name="connsiteX8" fmla="*/ 7023085 w 7100346"/>
              <a:gd name="connsiteY8" fmla="*/ 296862 h 6858000"/>
              <a:gd name="connsiteX9" fmla="*/ 7002930 w 7100346"/>
              <a:gd name="connsiteY9" fmla="*/ 334962 h 6858000"/>
              <a:gd name="connsiteX10" fmla="*/ 6984454 w 7100346"/>
              <a:gd name="connsiteY10" fmla="*/ 369887 h 6858000"/>
              <a:gd name="connsiteX11" fmla="*/ 6965978 w 7100346"/>
              <a:gd name="connsiteY11" fmla="*/ 409575 h 6858000"/>
              <a:gd name="connsiteX12" fmla="*/ 6949183 w 7100346"/>
              <a:gd name="connsiteY12" fmla="*/ 450850 h 6858000"/>
              <a:gd name="connsiteX13" fmla="*/ 6934066 w 7100346"/>
              <a:gd name="connsiteY13" fmla="*/ 496887 h 6858000"/>
              <a:gd name="connsiteX14" fmla="*/ 6922309 w 7100346"/>
              <a:gd name="connsiteY14" fmla="*/ 546100 h 6858000"/>
              <a:gd name="connsiteX15" fmla="*/ 6913910 w 7100346"/>
              <a:gd name="connsiteY15" fmla="*/ 606425 h 6858000"/>
              <a:gd name="connsiteX16" fmla="*/ 6910551 w 7100346"/>
              <a:gd name="connsiteY16" fmla="*/ 673100 h 6858000"/>
              <a:gd name="connsiteX17" fmla="*/ 6913910 w 7100346"/>
              <a:gd name="connsiteY17" fmla="*/ 744537 h 6858000"/>
              <a:gd name="connsiteX18" fmla="*/ 6922309 w 7100346"/>
              <a:gd name="connsiteY18" fmla="*/ 801687 h 6858000"/>
              <a:gd name="connsiteX19" fmla="*/ 6934066 w 7100346"/>
              <a:gd name="connsiteY19" fmla="*/ 854075 h 6858000"/>
              <a:gd name="connsiteX20" fmla="*/ 6949183 w 7100346"/>
              <a:gd name="connsiteY20" fmla="*/ 901700 h 6858000"/>
              <a:gd name="connsiteX21" fmla="*/ 6965978 w 7100346"/>
              <a:gd name="connsiteY21" fmla="*/ 942975 h 6858000"/>
              <a:gd name="connsiteX22" fmla="*/ 6986134 w 7100346"/>
              <a:gd name="connsiteY22" fmla="*/ 981075 h 6858000"/>
              <a:gd name="connsiteX23" fmla="*/ 7006289 w 7100346"/>
              <a:gd name="connsiteY23" fmla="*/ 1017587 h 6858000"/>
              <a:gd name="connsiteX24" fmla="*/ 7026444 w 7100346"/>
              <a:gd name="connsiteY24" fmla="*/ 1055687 h 6858000"/>
              <a:gd name="connsiteX25" fmla="*/ 7044919 w 7100346"/>
              <a:gd name="connsiteY25" fmla="*/ 1095375 h 6858000"/>
              <a:gd name="connsiteX26" fmla="*/ 7063395 w 7100346"/>
              <a:gd name="connsiteY26" fmla="*/ 1136650 h 6858000"/>
              <a:gd name="connsiteX27" fmla="*/ 7078511 w 7100346"/>
              <a:gd name="connsiteY27" fmla="*/ 1182687 h 6858000"/>
              <a:gd name="connsiteX28" fmla="*/ 7088589 w 7100346"/>
              <a:gd name="connsiteY28" fmla="*/ 1235075 h 6858000"/>
              <a:gd name="connsiteX29" fmla="*/ 7098666 w 7100346"/>
              <a:gd name="connsiteY29" fmla="*/ 1295400 h 6858000"/>
              <a:gd name="connsiteX30" fmla="*/ 7100346 w 7100346"/>
              <a:gd name="connsiteY30" fmla="*/ 1363662 h 6858000"/>
              <a:gd name="connsiteX31" fmla="*/ 7098666 w 7100346"/>
              <a:gd name="connsiteY31" fmla="*/ 1431925 h 6858000"/>
              <a:gd name="connsiteX32" fmla="*/ 7088589 w 7100346"/>
              <a:gd name="connsiteY32" fmla="*/ 1492250 h 6858000"/>
              <a:gd name="connsiteX33" fmla="*/ 7078511 w 7100346"/>
              <a:gd name="connsiteY33" fmla="*/ 1544637 h 6858000"/>
              <a:gd name="connsiteX34" fmla="*/ 7063395 w 7100346"/>
              <a:gd name="connsiteY34" fmla="*/ 1589087 h 6858000"/>
              <a:gd name="connsiteX35" fmla="*/ 7044919 w 7100346"/>
              <a:gd name="connsiteY35" fmla="*/ 1631950 h 6858000"/>
              <a:gd name="connsiteX36" fmla="*/ 7026444 w 7100346"/>
              <a:gd name="connsiteY36" fmla="*/ 1671637 h 6858000"/>
              <a:gd name="connsiteX37" fmla="*/ 7006289 w 7100346"/>
              <a:gd name="connsiteY37" fmla="*/ 1708150 h 6858000"/>
              <a:gd name="connsiteX38" fmla="*/ 6986134 w 7100346"/>
              <a:gd name="connsiteY38" fmla="*/ 1743075 h 6858000"/>
              <a:gd name="connsiteX39" fmla="*/ 6965978 w 7100346"/>
              <a:gd name="connsiteY39" fmla="*/ 1782762 h 6858000"/>
              <a:gd name="connsiteX40" fmla="*/ 6949183 w 7100346"/>
              <a:gd name="connsiteY40" fmla="*/ 1824037 h 6858000"/>
              <a:gd name="connsiteX41" fmla="*/ 6934066 w 7100346"/>
              <a:gd name="connsiteY41" fmla="*/ 1870075 h 6858000"/>
              <a:gd name="connsiteX42" fmla="*/ 6922309 w 7100346"/>
              <a:gd name="connsiteY42" fmla="*/ 1922462 h 6858000"/>
              <a:gd name="connsiteX43" fmla="*/ 6913910 w 7100346"/>
              <a:gd name="connsiteY43" fmla="*/ 1982787 h 6858000"/>
              <a:gd name="connsiteX44" fmla="*/ 6910551 w 7100346"/>
              <a:gd name="connsiteY44" fmla="*/ 2051050 h 6858000"/>
              <a:gd name="connsiteX45" fmla="*/ 6913910 w 7100346"/>
              <a:gd name="connsiteY45" fmla="*/ 2119312 h 6858000"/>
              <a:gd name="connsiteX46" fmla="*/ 6922309 w 7100346"/>
              <a:gd name="connsiteY46" fmla="*/ 2179637 h 6858000"/>
              <a:gd name="connsiteX47" fmla="*/ 6934066 w 7100346"/>
              <a:gd name="connsiteY47" fmla="*/ 2232025 h 6858000"/>
              <a:gd name="connsiteX48" fmla="*/ 6949183 w 7100346"/>
              <a:gd name="connsiteY48" fmla="*/ 2278062 h 6858000"/>
              <a:gd name="connsiteX49" fmla="*/ 6965978 w 7100346"/>
              <a:gd name="connsiteY49" fmla="*/ 2319337 h 6858000"/>
              <a:gd name="connsiteX50" fmla="*/ 6986134 w 7100346"/>
              <a:gd name="connsiteY50" fmla="*/ 2359025 h 6858000"/>
              <a:gd name="connsiteX51" fmla="*/ 7006289 w 7100346"/>
              <a:gd name="connsiteY51" fmla="*/ 2395537 h 6858000"/>
              <a:gd name="connsiteX52" fmla="*/ 7026444 w 7100346"/>
              <a:gd name="connsiteY52" fmla="*/ 2433637 h 6858000"/>
              <a:gd name="connsiteX53" fmla="*/ 7044919 w 7100346"/>
              <a:gd name="connsiteY53" fmla="*/ 2471737 h 6858000"/>
              <a:gd name="connsiteX54" fmla="*/ 7063395 w 7100346"/>
              <a:gd name="connsiteY54" fmla="*/ 2513012 h 6858000"/>
              <a:gd name="connsiteX55" fmla="*/ 7078511 w 7100346"/>
              <a:gd name="connsiteY55" fmla="*/ 2560637 h 6858000"/>
              <a:gd name="connsiteX56" fmla="*/ 7088589 w 7100346"/>
              <a:gd name="connsiteY56" fmla="*/ 2613025 h 6858000"/>
              <a:gd name="connsiteX57" fmla="*/ 7098666 w 7100346"/>
              <a:gd name="connsiteY57" fmla="*/ 2671762 h 6858000"/>
              <a:gd name="connsiteX58" fmla="*/ 7100346 w 7100346"/>
              <a:gd name="connsiteY58" fmla="*/ 2741612 h 6858000"/>
              <a:gd name="connsiteX59" fmla="*/ 7098666 w 7100346"/>
              <a:gd name="connsiteY59" fmla="*/ 2809875 h 6858000"/>
              <a:gd name="connsiteX60" fmla="*/ 7088589 w 7100346"/>
              <a:gd name="connsiteY60" fmla="*/ 2868612 h 6858000"/>
              <a:gd name="connsiteX61" fmla="*/ 7078511 w 7100346"/>
              <a:gd name="connsiteY61" fmla="*/ 2922587 h 6858000"/>
              <a:gd name="connsiteX62" fmla="*/ 7063395 w 7100346"/>
              <a:gd name="connsiteY62" fmla="*/ 2967037 h 6858000"/>
              <a:gd name="connsiteX63" fmla="*/ 7044919 w 7100346"/>
              <a:gd name="connsiteY63" fmla="*/ 3009900 h 6858000"/>
              <a:gd name="connsiteX64" fmla="*/ 7026444 w 7100346"/>
              <a:gd name="connsiteY64" fmla="*/ 3046412 h 6858000"/>
              <a:gd name="connsiteX65" fmla="*/ 7006289 w 7100346"/>
              <a:gd name="connsiteY65" fmla="*/ 3084512 h 6858000"/>
              <a:gd name="connsiteX66" fmla="*/ 6986134 w 7100346"/>
              <a:gd name="connsiteY66" fmla="*/ 3121025 h 6858000"/>
              <a:gd name="connsiteX67" fmla="*/ 6965978 w 7100346"/>
              <a:gd name="connsiteY67" fmla="*/ 3160712 h 6858000"/>
              <a:gd name="connsiteX68" fmla="*/ 6949183 w 7100346"/>
              <a:gd name="connsiteY68" fmla="*/ 3201987 h 6858000"/>
              <a:gd name="connsiteX69" fmla="*/ 6934066 w 7100346"/>
              <a:gd name="connsiteY69" fmla="*/ 3248025 h 6858000"/>
              <a:gd name="connsiteX70" fmla="*/ 6922309 w 7100346"/>
              <a:gd name="connsiteY70" fmla="*/ 3300412 h 6858000"/>
              <a:gd name="connsiteX71" fmla="*/ 6913910 w 7100346"/>
              <a:gd name="connsiteY71" fmla="*/ 3360737 h 6858000"/>
              <a:gd name="connsiteX72" fmla="*/ 6910551 w 7100346"/>
              <a:gd name="connsiteY72" fmla="*/ 3427412 h 6858000"/>
              <a:gd name="connsiteX73" fmla="*/ 6913910 w 7100346"/>
              <a:gd name="connsiteY73" fmla="*/ 3497262 h 6858000"/>
              <a:gd name="connsiteX74" fmla="*/ 6922309 w 7100346"/>
              <a:gd name="connsiteY74" fmla="*/ 3557587 h 6858000"/>
              <a:gd name="connsiteX75" fmla="*/ 6934066 w 7100346"/>
              <a:gd name="connsiteY75" fmla="*/ 3609975 h 6858000"/>
              <a:gd name="connsiteX76" fmla="*/ 6949183 w 7100346"/>
              <a:gd name="connsiteY76" fmla="*/ 3656012 h 6858000"/>
              <a:gd name="connsiteX77" fmla="*/ 6965978 w 7100346"/>
              <a:gd name="connsiteY77" fmla="*/ 3697287 h 6858000"/>
              <a:gd name="connsiteX78" fmla="*/ 6986134 w 7100346"/>
              <a:gd name="connsiteY78" fmla="*/ 3736975 h 6858000"/>
              <a:gd name="connsiteX79" fmla="*/ 7026444 w 7100346"/>
              <a:gd name="connsiteY79" fmla="*/ 3811587 h 6858000"/>
              <a:gd name="connsiteX80" fmla="*/ 7044919 w 7100346"/>
              <a:gd name="connsiteY80" fmla="*/ 3848100 h 6858000"/>
              <a:gd name="connsiteX81" fmla="*/ 7063395 w 7100346"/>
              <a:gd name="connsiteY81" fmla="*/ 3890962 h 6858000"/>
              <a:gd name="connsiteX82" fmla="*/ 7078511 w 7100346"/>
              <a:gd name="connsiteY82" fmla="*/ 3935412 h 6858000"/>
              <a:gd name="connsiteX83" fmla="*/ 7088589 w 7100346"/>
              <a:gd name="connsiteY83" fmla="*/ 3987800 h 6858000"/>
              <a:gd name="connsiteX84" fmla="*/ 7098666 w 7100346"/>
              <a:gd name="connsiteY84" fmla="*/ 4048125 h 6858000"/>
              <a:gd name="connsiteX85" fmla="*/ 7100346 w 7100346"/>
              <a:gd name="connsiteY85" fmla="*/ 4116387 h 6858000"/>
              <a:gd name="connsiteX86" fmla="*/ 7098666 w 7100346"/>
              <a:gd name="connsiteY86" fmla="*/ 4186237 h 6858000"/>
              <a:gd name="connsiteX87" fmla="*/ 7088589 w 7100346"/>
              <a:gd name="connsiteY87" fmla="*/ 4244975 h 6858000"/>
              <a:gd name="connsiteX88" fmla="*/ 7078511 w 7100346"/>
              <a:gd name="connsiteY88" fmla="*/ 4297362 h 6858000"/>
              <a:gd name="connsiteX89" fmla="*/ 7063395 w 7100346"/>
              <a:gd name="connsiteY89" fmla="*/ 4343400 h 6858000"/>
              <a:gd name="connsiteX90" fmla="*/ 7044919 w 7100346"/>
              <a:gd name="connsiteY90" fmla="*/ 4386262 h 6858000"/>
              <a:gd name="connsiteX91" fmla="*/ 7026444 w 7100346"/>
              <a:gd name="connsiteY91" fmla="*/ 4424362 h 6858000"/>
              <a:gd name="connsiteX92" fmla="*/ 6986134 w 7100346"/>
              <a:gd name="connsiteY92" fmla="*/ 4498975 h 6858000"/>
              <a:gd name="connsiteX93" fmla="*/ 6965978 w 7100346"/>
              <a:gd name="connsiteY93" fmla="*/ 4537075 h 6858000"/>
              <a:gd name="connsiteX94" fmla="*/ 6949183 w 7100346"/>
              <a:gd name="connsiteY94" fmla="*/ 4579937 h 6858000"/>
              <a:gd name="connsiteX95" fmla="*/ 6934066 w 7100346"/>
              <a:gd name="connsiteY95" fmla="*/ 4625975 h 6858000"/>
              <a:gd name="connsiteX96" fmla="*/ 6922309 w 7100346"/>
              <a:gd name="connsiteY96" fmla="*/ 4678362 h 6858000"/>
              <a:gd name="connsiteX97" fmla="*/ 6913910 w 7100346"/>
              <a:gd name="connsiteY97" fmla="*/ 4738687 h 6858000"/>
              <a:gd name="connsiteX98" fmla="*/ 6910551 w 7100346"/>
              <a:gd name="connsiteY98" fmla="*/ 4806950 h 6858000"/>
              <a:gd name="connsiteX99" fmla="*/ 6913910 w 7100346"/>
              <a:gd name="connsiteY99" fmla="*/ 4875212 h 6858000"/>
              <a:gd name="connsiteX100" fmla="*/ 6922309 w 7100346"/>
              <a:gd name="connsiteY100" fmla="*/ 4935537 h 6858000"/>
              <a:gd name="connsiteX101" fmla="*/ 6934066 w 7100346"/>
              <a:gd name="connsiteY101" fmla="*/ 4987925 h 6858000"/>
              <a:gd name="connsiteX102" fmla="*/ 6949183 w 7100346"/>
              <a:gd name="connsiteY102" fmla="*/ 5033962 h 6858000"/>
              <a:gd name="connsiteX103" fmla="*/ 6965978 w 7100346"/>
              <a:gd name="connsiteY103" fmla="*/ 5075237 h 6858000"/>
              <a:gd name="connsiteX104" fmla="*/ 6986134 w 7100346"/>
              <a:gd name="connsiteY104" fmla="*/ 5114925 h 6858000"/>
              <a:gd name="connsiteX105" fmla="*/ 7006289 w 7100346"/>
              <a:gd name="connsiteY105" fmla="*/ 5149850 h 6858000"/>
              <a:gd name="connsiteX106" fmla="*/ 7026444 w 7100346"/>
              <a:gd name="connsiteY106" fmla="*/ 5186362 h 6858000"/>
              <a:gd name="connsiteX107" fmla="*/ 7044919 w 7100346"/>
              <a:gd name="connsiteY107" fmla="*/ 5226050 h 6858000"/>
              <a:gd name="connsiteX108" fmla="*/ 7063395 w 7100346"/>
              <a:gd name="connsiteY108" fmla="*/ 5268912 h 6858000"/>
              <a:gd name="connsiteX109" fmla="*/ 7078511 w 7100346"/>
              <a:gd name="connsiteY109" fmla="*/ 5313362 h 6858000"/>
              <a:gd name="connsiteX110" fmla="*/ 7088589 w 7100346"/>
              <a:gd name="connsiteY110" fmla="*/ 5365750 h 6858000"/>
              <a:gd name="connsiteX111" fmla="*/ 7098666 w 7100346"/>
              <a:gd name="connsiteY111" fmla="*/ 5426075 h 6858000"/>
              <a:gd name="connsiteX112" fmla="*/ 7100346 w 7100346"/>
              <a:gd name="connsiteY112" fmla="*/ 5494337 h 6858000"/>
              <a:gd name="connsiteX113" fmla="*/ 7098666 w 7100346"/>
              <a:gd name="connsiteY113" fmla="*/ 5562600 h 6858000"/>
              <a:gd name="connsiteX114" fmla="*/ 7088589 w 7100346"/>
              <a:gd name="connsiteY114" fmla="*/ 5622925 h 6858000"/>
              <a:gd name="connsiteX115" fmla="*/ 7078511 w 7100346"/>
              <a:gd name="connsiteY115" fmla="*/ 5675312 h 6858000"/>
              <a:gd name="connsiteX116" fmla="*/ 7063395 w 7100346"/>
              <a:gd name="connsiteY116" fmla="*/ 5721350 h 6858000"/>
              <a:gd name="connsiteX117" fmla="*/ 7044919 w 7100346"/>
              <a:gd name="connsiteY117" fmla="*/ 5762625 h 6858000"/>
              <a:gd name="connsiteX118" fmla="*/ 7026444 w 7100346"/>
              <a:gd name="connsiteY118" fmla="*/ 5802312 h 6858000"/>
              <a:gd name="connsiteX119" fmla="*/ 7006289 w 7100346"/>
              <a:gd name="connsiteY119" fmla="*/ 5840412 h 6858000"/>
              <a:gd name="connsiteX120" fmla="*/ 6986134 w 7100346"/>
              <a:gd name="connsiteY120" fmla="*/ 5876925 h 6858000"/>
              <a:gd name="connsiteX121" fmla="*/ 6965978 w 7100346"/>
              <a:gd name="connsiteY121" fmla="*/ 5915025 h 6858000"/>
              <a:gd name="connsiteX122" fmla="*/ 6949183 w 7100346"/>
              <a:gd name="connsiteY122" fmla="*/ 5956300 h 6858000"/>
              <a:gd name="connsiteX123" fmla="*/ 6934066 w 7100346"/>
              <a:gd name="connsiteY123" fmla="*/ 6003925 h 6858000"/>
              <a:gd name="connsiteX124" fmla="*/ 6922309 w 7100346"/>
              <a:gd name="connsiteY124" fmla="*/ 6056312 h 6858000"/>
              <a:gd name="connsiteX125" fmla="*/ 6913910 w 7100346"/>
              <a:gd name="connsiteY125" fmla="*/ 6113462 h 6858000"/>
              <a:gd name="connsiteX126" fmla="*/ 6910551 w 7100346"/>
              <a:gd name="connsiteY126" fmla="*/ 6183312 h 6858000"/>
              <a:gd name="connsiteX127" fmla="*/ 6913910 w 7100346"/>
              <a:gd name="connsiteY127" fmla="*/ 6251575 h 6858000"/>
              <a:gd name="connsiteX128" fmla="*/ 6922309 w 7100346"/>
              <a:gd name="connsiteY128" fmla="*/ 6311900 h 6858000"/>
              <a:gd name="connsiteX129" fmla="*/ 6934066 w 7100346"/>
              <a:gd name="connsiteY129" fmla="*/ 6361112 h 6858000"/>
              <a:gd name="connsiteX130" fmla="*/ 6949183 w 7100346"/>
              <a:gd name="connsiteY130" fmla="*/ 6407150 h 6858000"/>
              <a:gd name="connsiteX131" fmla="*/ 6965978 w 7100346"/>
              <a:gd name="connsiteY131" fmla="*/ 6448425 h 6858000"/>
              <a:gd name="connsiteX132" fmla="*/ 6984454 w 7100346"/>
              <a:gd name="connsiteY132" fmla="*/ 6488112 h 6858000"/>
              <a:gd name="connsiteX133" fmla="*/ 7002930 w 7100346"/>
              <a:gd name="connsiteY133" fmla="*/ 6523037 h 6858000"/>
              <a:gd name="connsiteX134" fmla="*/ 7023085 w 7100346"/>
              <a:gd name="connsiteY134" fmla="*/ 6561137 h 6858000"/>
              <a:gd name="connsiteX135" fmla="*/ 7043240 w 7100346"/>
              <a:gd name="connsiteY135" fmla="*/ 6597650 h 6858000"/>
              <a:gd name="connsiteX136" fmla="*/ 7060036 w 7100346"/>
              <a:gd name="connsiteY136" fmla="*/ 6640512 h 6858000"/>
              <a:gd name="connsiteX137" fmla="*/ 7076832 w 7100346"/>
              <a:gd name="connsiteY137" fmla="*/ 6683375 h 6858000"/>
              <a:gd name="connsiteX138" fmla="*/ 7086909 w 7100346"/>
              <a:gd name="connsiteY138" fmla="*/ 6735762 h 6858000"/>
              <a:gd name="connsiteX139" fmla="*/ 7095307 w 7100346"/>
              <a:gd name="connsiteY139" fmla="*/ 6791325 h 6858000"/>
              <a:gd name="connsiteX140" fmla="*/ 7100346 w 7100346"/>
              <a:gd name="connsiteY140" fmla="*/ 6858000 h 6858000"/>
              <a:gd name="connsiteX141" fmla="*/ 6955967 w 7100346"/>
              <a:gd name="connsiteY141" fmla="*/ 6858000 h 6858000"/>
              <a:gd name="connsiteX142" fmla="*/ 0 w 710034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100346" h="6858000">
                <a:moveTo>
                  <a:pt x="0" y="0"/>
                </a:moveTo>
                <a:lnTo>
                  <a:pt x="6955967" y="0"/>
                </a:lnTo>
                <a:lnTo>
                  <a:pt x="7100346" y="0"/>
                </a:lnTo>
                <a:lnTo>
                  <a:pt x="7095307" y="66675"/>
                </a:lnTo>
                <a:lnTo>
                  <a:pt x="7086909" y="122237"/>
                </a:lnTo>
                <a:lnTo>
                  <a:pt x="7076832" y="174625"/>
                </a:lnTo>
                <a:lnTo>
                  <a:pt x="7060036" y="217487"/>
                </a:lnTo>
                <a:lnTo>
                  <a:pt x="7043240" y="260350"/>
                </a:lnTo>
                <a:lnTo>
                  <a:pt x="7023085" y="296862"/>
                </a:lnTo>
                <a:lnTo>
                  <a:pt x="7002930" y="334962"/>
                </a:lnTo>
                <a:lnTo>
                  <a:pt x="6984454" y="369887"/>
                </a:lnTo>
                <a:lnTo>
                  <a:pt x="6965978" y="409575"/>
                </a:lnTo>
                <a:lnTo>
                  <a:pt x="6949183" y="450850"/>
                </a:lnTo>
                <a:lnTo>
                  <a:pt x="6934066" y="496887"/>
                </a:lnTo>
                <a:lnTo>
                  <a:pt x="6922309" y="546100"/>
                </a:lnTo>
                <a:lnTo>
                  <a:pt x="6913910" y="606425"/>
                </a:lnTo>
                <a:lnTo>
                  <a:pt x="6910551" y="673100"/>
                </a:lnTo>
                <a:lnTo>
                  <a:pt x="6913910" y="744537"/>
                </a:lnTo>
                <a:lnTo>
                  <a:pt x="6922309" y="801687"/>
                </a:lnTo>
                <a:lnTo>
                  <a:pt x="6934066" y="854075"/>
                </a:lnTo>
                <a:lnTo>
                  <a:pt x="6949183" y="901700"/>
                </a:lnTo>
                <a:lnTo>
                  <a:pt x="6965978" y="942975"/>
                </a:lnTo>
                <a:lnTo>
                  <a:pt x="6986134" y="981075"/>
                </a:lnTo>
                <a:lnTo>
                  <a:pt x="7006289" y="1017587"/>
                </a:lnTo>
                <a:lnTo>
                  <a:pt x="7026444" y="1055687"/>
                </a:lnTo>
                <a:lnTo>
                  <a:pt x="7044919" y="1095375"/>
                </a:lnTo>
                <a:lnTo>
                  <a:pt x="7063395" y="1136650"/>
                </a:lnTo>
                <a:lnTo>
                  <a:pt x="7078511" y="1182687"/>
                </a:lnTo>
                <a:lnTo>
                  <a:pt x="7088589" y="1235075"/>
                </a:lnTo>
                <a:lnTo>
                  <a:pt x="7098666" y="1295400"/>
                </a:lnTo>
                <a:lnTo>
                  <a:pt x="7100346" y="1363662"/>
                </a:lnTo>
                <a:lnTo>
                  <a:pt x="7098666" y="1431925"/>
                </a:lnTo>
                <a:lnTo>
                  <a:pt x="7088589" y="1492250"/>
                </a:lnTo>
                <a:lnTo>
                  <a:pt x="7078511" y="1544637"/>
                </a:lnTo>
                <a:lnTo>
                  <a:pt x="7063395" y="1589087"/>
                </a:lnTo>
                <a:lnTo>
                  <a:pt x="7044919" y="1631950"/>
                </a:lnTo>
                <a:lnTo>
                  <a:pt x="7026444" y="1671637"/>
                </a:lnTo>
                <a:lnTo>
                  <a:pt x="7006289" y="1708150"/>
                </a:lnTo>
                <a:lnTo>
                  <a:pt x="6986134" y="1743075"/>
                </a:lnTo>
                <a:lnTo>
                  <a:pt x="6965978" y="1782762"/>
                </a:lnTo>
                <a:lnTo>
                  <a:pt x="6949183" y="1824037"/>
                </a:lnTo>
                <a:lnTo>
                  <a:pt x="6934066" y="1870075"/>
                </a:lnTo>
                <a:lnTo>
                  <a:pt x="6922309" y="1922462"/>
                </a:lnTo>
                <a:lnTo>
                  <a:pt x="6913910" y="1982787"/>
                </a:lnTo>
                <a:lnTo>
                  <a:pt x="6910551" y="2051050"/>
                </a:lnTo>
                <a:lnTo>
                  <a:pt x="6913910" y="2119312"/>
                </a:lnTo>
                <a:lnTo>
                  <a:pt x="6922309" y="2179637"/>
                </a:lnTo>
                <a:lnTo>
                  <a:pt x="6934066" y="2232025"/>
                </a:lnTo>
                <a:lnTo>
                  <a:pt x="6949183" y="2278062"/>
                </a:lnTo>
                <a:lnTo>
                  <a:pt x="6965978" y="2319337"/>
                </a:lnTo>
                <a:lnTo>
                  <a:pt x="6986134" y="2359025"/>
                </a:lnTo>
                <a:lnTo>
                  <a:pt x="7006289" y="2395537"/>
                </a:lnTo>
                <a:lnTo>
                  <a:pt x="7026444" y="2433637"/>
                </a:lnTo>
                <a:lnTo>
                  <a:pt x="7044919" y="2471737"/>
                </a:lnTo>
                <a:lnTo>
                  <a:pt x="7063395" y="2513012"/>
                </a:lnTo>
                <a:lnTo>
                  <a:pt x="7078511" y="2560637"/>
                </a:lnTo>
                <a:lnTo>
                  <a:pt x="7088589" y="2613025"/>
                </a:lnTo>
                <a:lnTo>
                  <a:pt x="7098666" y="2671762"/>
                </a:lnTo>
                <a:lnTo>
                  <a:pt x="7100346" y="2741612"/>
                </a:lnTo>
                <a:lnTo>
                  <a:pt x="7098666" y="2809875"/>
                </a:lnTo>
                <a:lnTo>
                  <a:pt x="7088589" y="2868612"/>
                </a:lnTo>
                <a:lnTo>
                  <a:pt x="7078511" y="2922587"/>
                </a:lnTo>
                <a:lnTo>
                  <a:pt x="7063395" y="2967037"/>
                </a:lnTo>
                <a:lnTo>
                  <a:pt x="7044919" y="3009900"/>
                </a:lnTo>
                <a:lnTo>
                  <a:pt x="7026444" y="3046412"/>
                </a:lnTo>
                <a:lnTo>
                  <a:pt x="7006289" y="3084512"/>
                </a:lnTo>
                <a:lnTo>
                  <a:pt x="6986134" y="3121025"/>
                </a:lnTo>
                <a:lnTo>
                  <a:pt x="6965978" y="3160712"/>
                </a:lnTo>
                <a:lnTo>
                  <a:pt x="6949183" y="3201987"/>
                </a:lnTo>
                <a:lnTo>
                  <a:pt x="6934066" y="3248025"/>
                </a:lnTo>
                <a:lnTo>
                  <a:pt x="6922309" y="3300412"/>
                </a:lnTo>
                <a:lnTo>
                  <a:pt x="6913910" y="3360737"/>
                </a:lnTo>
                <a:lnTo>
                  <a:pt x="6910551" y="3427412"/>
                </a:lnTo>
                <a:lnTo>
                  <a:pt x="6913910" y="3497262"/>
                </a:lnTo>
                <a:lnTo>
                  <a:pt x="6922309" y="3557587"/>
                </a:lnTo>
                <a:lnTo>
                  <a:pt x="6934066" y="3609975"/>
                </a:lnTo>
                <a:lnTo>
                  <a:pt x="6949183" y="3656012"/>
                </a:lnTo>
                <a:lnTo>
                  <a:pt x="6965978" y="3697287"/>
                </a:lnTo>
                <a:lnTo>
                  <a:pt x="6986134" y="3736975"/>
                </a:lnTo>
                <a:lnTo>
                  <a:pt x="7026444" y="3811587"/>
                </a:lnTo>
                <a:lnTo>
                  <a:pt x="7044919" y="3848100"/>
                </a:lnTo>
                <a:lnTo>
                  <a:pt x="7063395" y="3890962"/>
                </a:lnTo>
                <a:lnTo>
                  <a:pt x="7078511" y="3935412"/>
                </a:lnTo>
                <a:lnTo>
                  <a:pt x="7088589" y="3987800"/>
                </a:lnTo>
                <a:lnTo>
                  <a:pt x="7098666" y="4048125"/>
                </a:lnTo>
                <a:lnTo>
                  <a:pt x="7100346" y="4116387"/>
                </a:lnTo>
                <a:lnTo>
                  <a:pt x="7098666" y="4186237"/>
                </a:lnTo>
                <a:lnTo>
                  <a:pt x="7088589" y="4244975"/>
                </a:lnTo>
                <a:lnTo>
                  <a:pt x="7078511" y="4297362"/>
                </a:lnTo>
                <a:lnTo>
                  <a:pt x="7063395" y="4343400"/>
                </a:lnTo>
                <a:lnTo>
                  <a:pt x="7044919" y="4386262"/>
                </a:lnTo>
                <a:lnTo>
                  <a:pt x="7026444" y="4424362"/>
                </a:lnTo>
                <a:lnTo>
                  <a:pt x="6986134" y="4498975"/>
                </a:lnTo>
                <a:lnTo>
                  <a:pt x="6965978" y="4537075"/>
                </a:lnTo>
                <a:lnTo>
                  <a:pt x="6949183" y="4579937"/>
                </a:lnTo>
                <a:lnTo>
                  <a:pt x="6934066" y="4625975"/>
                </a:lnTo>
                <a:lnTo>
                  <a:pt x="6922309" y="4678362"/>
                </a:lnTo>
                <a:lnTo>
                  <a:pt x="6913910" y="4738687"/>
                </a:lnTo>
                <a:lnTo>
                  <a:pt x="6910551" y="4806950"/>
                </a:lnTo>
                <a:lnTo>
                  <a:pt x="6913910" y="4875212"/>
                </a:lnTo>
                <a:lnTo>
                  <a:pt x="6922309" y="4935537"/>
                </a:lnTo>
                <a:lnTo>
                  <a:pt x="6934066" y="4987925"/>
                </a:lnTo>
                <a:lnTo>
                  <a:pt x="6949183" y="5033962"/>
                </a:lnTo>
                <a:lnTo>
                  <a:pt x="6965978" y="5075237"/>
                </a:lnTo>
                <a:lnTo>
                  <a:pt x="6986134" y="5114925"/>
                </a:lnTo>
                <a:lnTo>
                  <a:pt x="7006289" y="5149850"/>
                </a:lnTo>
                <a:lnTo>
                  <a:pt x="7026444" y="5186362"/>
                </a:lnTo>
                <a:lnTo>
                  <a:pt x="7044919" y="5226050"/>
                </a:lnTo>
                <a:lnTo>
                  <a:pt x="7063395" y="5268912"/>
                </a:lnTo>
                <a:lnTo>
                  <a:pt x="7078511" y="5313362"/>
                </a:lnTo>
                <a:lnTo>
                  <a:pt x="7088589" y="5365750"/>
                </a:lnTo>
                <a:lnTo>
                  <a:pt x="7098666" y="5426075"/>
                </a:lnTo>
                <a:lnTo>
                  <a:pt x="7100346" y="5494337"/>
                </a:lnTo>
                <a:lnTo>
                  <a:pt x="7098666" y="5562600"/>
                </a:lnTo>
                <a:lnTo>
                  <a:pt x="7088589" y="5622925"/>
                </a:lnTo>
                <a:lnTo>
                  <a:pt x="7078511" y="5675312"/>
                </a:lnTo>
                <a:lnTo>
                  <a:pt x="7063395" y="5721350"/>
                </a:lnTo>
                <a:lnTo>
                  <a:pt x="7044919" y="5762625"/>
                </a:lnTo>
                <a:lnTo>
                  <a:pt x="7026444" y="5802312"/>
                </a:lnTo>
                <a:lnTo>
                  <a:pt x="7006289" y="5840412"/>
                </a:lnTo>
                <a:lnTo>
                  <a:pt x="6986134" y="5876925"/>
                </a:lnTo>
                <a:lnTo>
                  <a:pt x="6965978" y="5915025"/>
                </a:lnTo>
                <a:lnTo>
                  <a:pt x="6949183" y="5956300"/>
                </a:lnTo>
                <a:lnTo>
                  <a:pt x="6934066" y="6003925"/>
                </a:lnTo>
                <a:lnTo>
                  <a:pt x="6922309" y="6056312"/>
                </a:lnTo>
                <a:lnTo>
                  <a:pt x="6913910" y="6113462"/>
                </a:lnTo>
                <a:lnTo>
                  <a:pt x="6910551" y="6183312"/>
                </a:lnTo>
                <a:lnTo>
                  <a:pt x="6913910" y="6251575"/>
                </a:lnTo>
                <a:lnTo>
                  <a:pt x="6922309" y="6311900"/>
                </a:lnTo>
                <a:lnTo>
                  <a:pt x="6934066" y="6361112"/>
                </a:lnTo>
                <a:lnTo>
                  <a:pt x="6949183" y="6407150"/>
                </a:lnTo>
                <a:lnTo>
                  <a:pt x="6965978" y="6448425"/>
                </a:lnTo>
                <a:lnTo>
                  <a:pt x="6984454" y="6488112"/>
                </a:lnTo>
                <a:lnTo>
                  <a:pt x="7002930" y="6523037"/>
                </a:lnTo>
                <a:lnTo>
                  <a:pt x="7023085" y="6561137"/>
                </a:lnTo>
                <a:lnTo>
                  <a:pt x="7043240" y="6597650"/>
                </a:lnTo>
                <a:lnTo>
                  <a:pt x="7060036" y="6640512"/>
                </a:lnTo>
                <a:lnTo>
                  <a:pt x="7076832" y="6683375"/>
                </a:lnTo>
                <a:lnTo>
                  <a:pt x="7086909" y="6735762"/>
                </a:lnTo>
                <a:lnTo>
                  <a:pt x="7095307" y="6791325"/>
                </a:lnTo>
                <a:lnTo>
                  <a:pt x="7100346" y="6858000"/>
                </a:lnTo>
                <a:lnTo>
                  <a:pt x="6955967" y="6858000"/>
                </a:lnTo>
                <a:lnTo>
                  <a:pt x="0" y="6858000"/>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4800" kern="1200" dirty="0">
                <a:solidFill>
                  <a:schemeClr val="tx1"/>
                </a:solidFill>
                <a:latin typeface="+mj-lt"/>
                <a:ea typeface="+mj-ea"/>
                <a:cs typeface="+mj-cs"/>
              </a:rPr>
              <a:t>Now, write a 2-paragraph abstract that you can share with other people, organizations</a:t>
            </a:r>
          </a:p>
        </p:txBody>
      </p:sp>
      <p:sp>
        <p:nvSpPr>
          <p:cNvPr id="3" name="Text Placeholder 2"/>
          <p:cNvSpPr>
            <a:spLocks noGrp="1"/>
          </p:cNvSpPr>
          <p:nvPr>
            <p:ph sz="half" idx="1"/>
          </p:nvPr>
        </p:nvSpPr>
        <p:spPr>
          <a:xfrm>
            <a:off x="446273" y="5530655"/>
            <a:ext cx="6207799" cy="820353"/>
          </a:xfrm>
        </p:spPr>
        <p:txBody>
          <a:bodyPr vert="horz" lIns="91440" tIns="45720" rIns="91440" bIns="45720" rtlCol="0">
            <a:noAutofit/>
          </a:bodyPr>
          <a:lstStyle/>
          <a:p>
            <a:pPr marL="0" indent="0" algn="ctr">
              <a:buNone/>
            </a:pPr>
            <a:r>
              <a:rPr lang="en-US" kern="1200" dirty="0">
                <a:solidFill>
                  <a:schemeClr val="tx1">
                    <a:alpha val="60000"/>
                  </a:schemeClr>
                </a:solidFill>
                <a:latin typeface="+mn-lt"/>
                <a:ea typeface="+mn-ea"/>
                <a:cs typeface="+mn-cs"/>
              </a:rPr>
              <a:t>Meet Myra. You’ll probably need letters of support, a tribal resolution, etc.</a:t>
            </a:r>
          </a:p>
        </p:txBody>
      </p:sp>
      <p:pic>
        <p:nvPicPr>
          <p:cNvPr id="6" name="Content Placeholder 5" descr="A mannequin wearing a white head scarf and glasses&#10;&#10;Description automatically generated with low confidence">
            <a:extLst>
              <a:ext uri="{FF2B5EF4-FFF2-40B4-BE49-F238E27FC236}">
                <a16:creationId xmlns:a16="http://schemas.microsoft.com/office/drawing/2014/main" id="{F5256480-B0FE-887C-9709-4C40F56BE0FA}"/>
              </a:ext>
            </a:extLst>
          </p:cNvPr>
          <p:cNvPicPr>
            <a:picLocks noGrp="1" noChangeAspect="1"/>
          </p:cNvPicPr>
          <p:nvPr>
            <p:ph sz="half" idx="2"/>
          </p:nvPr>
        </p:nvPicPr>
        <p:blipFill>
          <a:blip r:embed="rId3"/>
          <a:stretch>
            <a:fillRect/>
          </a:stretch>
        </p:blipFill>
        <p:spPr>
          <a:xfrm>
            <a:off x="7971058" y="643469"/>
            <a:ext cx="3217286" cy="5571062"/>
          </a:xfrm>
          <a:prstGeom prst="rect">
            <a:avLst/>
          </a:prstGeom>
        </p:spPr>
      </p:pic>
    </p:spTree>
    <p:extLst>
      <p:ext uri="{BB962C8B-B14F-4D97-AF65-F5344CB8AC3E}">
        <p14:creationId xmlns:p14="http://schemas.microsoft.com/office/powerpoint/2010/main" val="187787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11147" y="365760"/>
            <a:ext cx="7569706" cy="1288238"/>
          </a:xfrm>
        </p:spPr>
        <p:txBody>
          <a:bodyPr anchor="ctr">
            <a:normAutofit/>
          </a:bodyPr>
          <a:lstStyle/>
          <a:p>
            <a:pPr algn="ctr"/>
            <a:r>
              <a:rPr lang="en-US" sz="4100"/>
              <a:t>Allocate your efforts to the points</a:t>
            </a:r>
          </a:p>
        </p:txBody>
      </p:sp>
      <p:sp>
        <p:nvSpPr>
          <p:cNvPr id="3" name="Content Placeholder 2"/>
          <p:cNvSpPr>
            <a:spLocks noGrp="1"/>
          </p:cNvSpPr>
          <p:nvPr>
            <p:ph idx="1"/>
          </p:nvPr>
        </p:nvSpPr>
        <p:spPr>
          <a:xfrm>
            <a:off x="2165569" y="1956816"/>
            <a:ext cx="7860863" cy="4024884"/>
          </a:xfrm>
        </p:spPr>
        <p:txBody>
          <a:bodyPr anchor="t">
            <a:normAutofit/>
          </a:bodyPr>
          <a:lstStyle/>
          <a:p>
            <a:pPr marL="0" marR="0" lvl="0" indent="0" defTabSz="914400" eaLnBrk="1" fontAlgn="auto" latinLnBrk="0" hangingPunct="1">
              <a:spcBef>
                <a:spcPts val="0"/>
              </a:spcBef>
              <a:spcAft>
                <a:spcPts val="600"/>
              </a:spcAft>
              <a:buClrTx/>
              <a:buSzTx/>
              <a:buFontTx/>
              <a:buNone/>
              <a:tabLst/>
              <a:defRPr/>
            </a:pPr>
            <a:r>
              <a:rPr lang="en-US" sz="2400"/>
              <a:t>Example:</a:t>
            </a:r>
          </a:p>
          <a:p>
            <a:pPr>
              <a:spcBef>
                <a:spcPts val="0"/>
              </a:spcBef>
              <a:spcAft>
                <a:spcPts val="600"/>
              </a:spcAft>
              <a:buClrTx/>
            </a:pPr>
            <a:r>
              <a:rPr lang="en-US" sz="2400"/>
              <a:t>Problem identification and need </a:t>
            </a:r>
            <a:r>
              <a:rPr lang="mr-IN" sz="2400"/>
              <a:t>–</a:t>
            </a:r>
            <a:r>
              <a:rPr lang="en-US" sz="2400"/>
              <a:t> 15 points</a:t>
            </a:r>
          </a:p>
          <a:p>
            <a:pPr>
              <a:spcBef>
                <a:spcPts val="0"/>
              </a:spcBef>
              <a:spcAft>
                <a:spcPts val="600"/>
              </a:spcAft>
              <a:buClrTx/>
            </a:pPr>
            <a:r>
              <a:rPr lang="en-US" sz="2400"/>
              <a:t>Goals and objectives </a:t>
            </a:r>
            <a:r>
              <a:rPr lang="mr-IN" sz="2400"/>
              <a:t>–</a:t>
            </a:r>
            <a:r>
              <a:rPr lang="en-US" sz="2400"/>
              <a:t> 5 points</a:t>
            </a:r>
          </a:p>
          <a:p>
            <a:pPr>
              <a:spcBef>
                <a:spcPts val="0"/>
              </a:spcBef>
              <a:spcAft>
                <a:spcPts val="600"/>
              </a:spcAft>
              <a:buClrTx/>
            </a:pPr>
            <a:r>
              <a:rPr lang="en-US" sz="2400"/>
              <a:t>Project design </a:t>
            </a:r>
            <a:r>
              <a:rPr lang="mr-IN" sz="2400"/>
              <a:t>–</a:t>
            </a:r>
            <a:r>
              <a:rPr lang="en-US" sz="2400"/>
              <a:t> 40 points</a:t>
            </a:r>
          </a:p>
          <a:p>
            <a:pPr>
              <a:spcBef>
                <a:spcPts val="0"/>
              </a:spcBef>
              <a:spcAft>
                <a:spcPts val="600"/>
              </a:spcAft>
              <a:buClrTx/>
            </a:pPr>
            <a:r>
              <a:rPr lang="en-US" sz="2400"/>
              <a:t>Key personnel </a:t>
            </a:r>
            <a:r>
              <a:rPr lang="mr-IN" sz="2400"/>
              <a:t>–</a:t>
            </a:r>
            <a:r>
              <a:rPr lang="en-US" sz="2400"/>
              <a:t> 10 points</a:t>
            </a:r>
          </a:p>
          <a:p>
            <a:pPr>
              <a:spcBef>
                <a:spcPts val="0"/>
              </a:spcBef>
              <a:spcAft>
                <a:spcPts val="600"/>
              </a:spcAft>
              <a:buClrTx/>
            </a:pPr>
            <a:r>
              <a:rPr lang="en-US" sz="2400"/>
              <a:t>Evaluation </a:t>
            </a:r>
            <a:r>
              <a:rPr lang="mr-IN" sz="2400"/>
              <a:t>–</a:t>
            </a:r>
            <a:r>
              <a:rPr lang="en-US" sz="2400"/>
              <a:t> 10 points</a:t>
            </a:r>
          </a:p>
          <a:p>
            <a:pPr>
              <a:spcBef>
                <a:spcPts val="0"/>
              </a:spcBef>
              <a:spcAft>
                <a:spcPts val="600"/>
              </a:spcAft>
              <a:buClrTx/>
            </a:pPr>
            <a:r>
              <a:rPr lang="en-US" sz="2400"/>
              <a:t>Facilities and resources </a:t>
            </a:r>
            <a:r>
              <a:rPr lang="mr-IN" sz="2400"/>
              <a:t>–</a:t>
            </a:r>
            <a:r>
              <a:rPr lang="en-US" sz="2400"/>
              <a:t> 10 points </a:t>
            </a:r>
          </a:p>
          <a:p>
            <a:pPr>
              <a:spcBef>
                <a:spcPts val="0"/>
              </a:spcBef>
              <a:spcAft>
                <a:spcPts val="600"/>
              </a:spcAft>
              <a:buClrTx/>
            </a:pPr>
            <a:r>
              <a:rPr lang="en-US" sz="2400"/>
              <a:t>Budget </a:t>
            </a:r>
            <a:r>
              <a:rPr lang="mr-IN" sz="2400"/>
              <a:t>–</a:t>
            </a:r>
            <a:r>
              <a:rPr lang="en-US" sz="2400"/>
              <a:t> 10 points</a:t>
            </a:r>
          </a:p>
        </p:txBody>
      </p:sp>
    </p:spTree>
    <p:extLst>
      <p:ext uri="{BB962C8B-B14F-4D97-AF65-F5344CB8AC3E}">
        <p14:creationId xmlns:p14="http://schemas.microsoft.com/office/powerpoint/2010/main" val="16729771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a:t>For each objective you have written, write at least 1 activity</a:t>
            </a:r>
          </a:p>
        </p:txBody>
      </p:sp>
      <p:sp>
        <p:nvSpPr>
          <p:cNvPr id="3" name="Text Placeholder 2"/>
          <p:cNvSpPr>
            <a:spLocks noGrp="1"/>
          </p:cNvSpPr>
          <p:nvPr>
            <p:ph type="body" idx="1"/>
          </p:nvPr>
        </p:nvSpPr>
        <p:spPr>
          <a:xfrm>
            <a:off x="7464612" y="4750893"/>
            <a:ext cx="4087305" cy="1147863"/>
          </a:xfrm>
        </p:spPr>
        <p:txBody>
          <a:bodyPr vert="horz" lIns="91440" tIns="45720" rIns="91440" bIns="45720" rtlCol="0" anchor="t">
            <a:normAutofit/>
          </a:bodyPr>
          <a:lstStyle/>
          <a:p>
            <a:r>
              <a:rPr lang="en-US" sz="2000">
                <a:solidFill>
                  <a:schemeClr val="tx1"/>
                </a:solidFill>
              </a:rPr>
              <a:t>YOUR TURN </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ightbulb idea concept">
            <a:extLst>
              <a:ext uri="{FF2B5EF4-FFF2-40B4-BE49-F238E27FC236}">
                <a16:creationId xmlns:a16="http://schemas.microsoft.com/office/drawing/2014/main" id="{ABC7C3EC-31D6-7F4B-ED3C-77B18941CCE5}"/>
              </a:ext>
            </a:extLst>
          </p:cNvPr>
          <p:cNvPicPr>
            <a:picLocks noChangeAspect="1"/>
          </p:cNvPicPr>
          <p:nvPr/>
        </p:nvPicPr>
        <p:blipFill rotWithShape="1">
          <a:blip r:embed="rId3"/>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54718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Draw a Picture</a:t>
            </a:r>
          </a:p>
        </p:txBody>
      </p:sp>
      <p:sp>
        <p:nvSpPr>
          <p:cNvPr id="3" name="Subtitle 2"/>
          <p:cNvSpPr>
            <a:spLocks noGrp="1"/>
          </p:cNvSpPr>
          <p:nvPr>
            <p:ph type="subTitle" idx="1"/>
          </p:nvPr>
        </p:nvSpPr>
        <p:spPr/>
        <p:txBody>
          <a:bodyPr>
            <a:normAutofit/>
          </a:bodyPr>
          <a:lstStyle/>
          <a:p>
            <a:r>
              <a:rPr lang="en-US" sz="2400" b="1" dirty="0"/>
              <a:t>Seriously. Draw the parts you envision, in order.</a:t>
            </a:r>
          </a:p>
        </p:txBody>
      </p:sp>
    </p:spTree>
    <p:extLst>
      <p:ext uri="{BB962C8B-B14F-4D97-AF65-F5344CB8AC3E}">
        <p14:creationId xmlns:p14="http://schemas.microsoft.com/office/powerpoint/2010/main" val="129293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6" name="Freeform: Shape 1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p:cNvSpPr>
            <a:spLocks noGrp="1"/>
          </p:cNvSpPr>
          <p:nvPr>
            <p:ph type="title"/>
          </p:nvPr>
        </p:nvSpPr>
        <p:spPr>
          <a:xfrm>
            <a:off x="765051" y="662400"/>
            <a:ext cx="3384000" cy="1492132"/>
          </a:xfrm>
        </p:spPr>
        <p:txBody>
          <a:bodyPr vert="horz" lIns="91440" tIns="45720" rIns="91440" bIns="45720" rtlCol="0" anchor="t">
            <a:normAutofit/>
          </a:bodyPr>
          <a:lstStyle/>
          <a:p>
            <a:r>
              <a:rPr lang="en-US" kern="1200">
                <a:solidFill>
                  <a:schemeClr val="bg1"/>
                </a:solidFill>
                <a:latin typeface="+mj-lt"/>
                <a:ea typeface="+mj-ea"/>
                <a:cs typeface="+mj-cs"/>
              </a:rPr>
              <a:t>Draw a picture </a:t>
            </a:r>
          </a:p>
        </p:txBody>
      </p:sp>
      <p:sp>
        <p:nvSpPr>
          <p:cNvPr id="7" name="TextBox 6"/>
          <p:cNvSpPr txBox="1"/>
          <p:nvPr/>
        </p:nvSpPr>
        <p:spPr>
          <a:xfrm>
            <a:off x="765051" y="2286000"/>
            <a:ext cx="3384000" cy="38448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chemeClr val="bg1">
                    <a:alpha val="60000"/>
                  </a:schemeClr>
                </a:solidFill>
              </a:rPr>
              <a:t>Even if you don’t use it in the end, it often provides a good start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2396" y="643469"/>
            <a:ext cx="4331498" cy="5571062"/>
          </a:xfrm>
          <a:prstGeom prst="rect">
            <a:avLst/>
          </a:prstGeom>
        </p:spPr>
      </p:pic>
    </p:spTree>
    <p:extLst>
      <p:ext uri="{BB962C8B-B14F-4D97-AF65-F5344CB8AC3E}">
        <p14:creationId xmlns:p14="http://schemas.microsoft.com/office/powerpoint/2010/main" val="75154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Draw a picture </a:t>
            </a:r>
          </a:p>
        </p:txBody>
      </p:sp>
      <p:pic>
        <p:nvPicPr>
          <p:cNvPr id="8" name="Picture 7"/>
          <p:cNvPicPr/>
          <p:nvPr/>
        </p:nvPicPr>
        <p:blipFill rotWithShape="1">
          <a:blip r:embed="rId2">
            <a:extLst>
              <a:ext uri="{28A0092B-C50C-407E-A947-70E740481C1C}">
                <a14:useLocalDpi xmlns:a14="http://schemas.microsoft.com/office/drawing/2010/main" val="0"/>
              </a:ext>
            </a:extLst>
          </a:blip>
          <a:srcRect b="4286"/>
          <a:stretch/>
        </p:blipFill>
        <p:spPr bwMode="auto">
          <a:xfrm>
            <a:off x="4777316" y="1237434"/>
            <a:ext cx="6780700" cy="438080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80766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E42956-7714-4B88-B946-1AAD087DD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2" name="Freeform 6">
            <a:extLst>
              <a:ext uri="{FF2B5EF4-FFF2-40B4-BE49-F238E27FC236}">
                <a16:creationId xmlns:a16="http://schemas.microsoft.com/office/drawing/2014/main" id="{5102A839-7455-460E-9186-3C46533A3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4" name="Rectangle 13">
            <a:extLst>
              <a:ext uri="{FF2B5EF4-FFF2-40B4-BE49-F238E27FC236}">
                <a16:creationId xmlns:a16="http://schemas.microsoft.com/office/drawing/2014/main" id="{2B6432E5-D2D8-4E50-8FBE-7126A3F9C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p:cNvSpPr>
            <a:spLocks noGrp="1"/>
          </p:cNvSpPr>
          <p:nvPr>
            <p:ph type="ctrTitle"/>
          </p:nvPr>
        </p:nvSpPr>
        <p:spPr>
          <a:xfrm>
            <a:off x="1411170" y="4334175"/>
            <a:ext cx="10136422" cy="1159200"/>
          </a:xfrm>
        </p:spPr>
        <p:txBody>
          <a:bodyPr anchor="b">
            <a:normAutofit/>
          </a:bodyPr>
          <a:lstStyle/>
          <a:p>
            <a:r>
              <a:rPr lang="en-US" sz="4400" dirty="0"/>
              <a:t>Create a Gantt chart</a:t>
            </a:r>
          </a:p>
        </p:txBody>
      </p:sp>
      <p:sp>
        <p:nvSpPr>
          <p:cNvPr id="3" name="Subtitle 2"/>
          <p:cNvSpPr>
            <a:spLocks noGrp="1"/>
          </p:cNvSpPr>
          <p:nvPr>
            <p:ph type="subTitle" idx="1"/>
          </p:nvPr>
        </p:nvSpPr>
        <p:spPr>
          <a:xfrm>
            <a:off x="2456695" y="5493376"/>
            <a:ext cx="8045373" cy="742279"/>
          </a:xfrm>
        </p:spPr>
        <p:txBody>
          <a:bodyPr anchor="ctr">
            <a:normAutofit/>
          </a:bodyPr>
          <a:lstStyle/>
          <a:p>
            <a:r>
              <a:rPr lang="en-US" sz="2800" b="1" dirty="0">
                <a:solidFill>
                  <a:schemeClr val="tx1">
                    <a:alpha val="60000"/>
                  </a:schemeClr>
                </a:solidFill>
              </a:rPr>
              <a:t>Let’s you see schedule at a glance and dependencies</a:t>
            </a:r>
          </a:p>
        </p:txBody>
      </p:sp>
      <p:pic>
        <p:nvPicPr>
          <p:cNvPr id="7" name="Graphic 6" descr="Table">
            <a:extLst>
              <a:ext uri="{FF2B5EF4-FFF2-40B4-BE49-F238E27FC236}">
                <a16:creationId xmlns:a16="http://schemas.microsoft.com/office/drawing/2014/main" id="{FFEAE512-6A69-6A53-5B33-D74562DB01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4041" y="643469"/>
            <a:ext cx="3550682" cy="3550682"/>
          </a:xfrm>
          <a:prstGeom prst="rect">
            <a:avLst/>
          </a:prstGeom>
        </p:spPr>
      </p:pic>
    </p:spTree>
    <p:extLst>
      <p:ext uri="{BB962C8B-B14F-4D97-AF65-F5344CB8AC3E}">
        <p14:creationId xmlns:p14="http://schemas.microsoft.com/office/powerpoint/2010/main" val="12434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45288928"/>
              </p:ext>
            </p:extLst>
          </p:nvPr>
        </p:nvGraphicFramePr>
        <p:xfrm>
          <a:off x="868680" y="1295400"/>
          <a:ext cx="10302243" cy="4707083"/>
        </p:xfrm>
        <a:graphic>
          <a:graphicData uri="http://schemas.openxmlformats.org/drawingml/2006/table">
            <a:tbl>
              <a:tblPr bandRow="1">
                <a:tableStyleId>{5C22544A-7EE6-4342-B048-85BDC9FD1C3A}</a:tableStyleId>
              </a:tblPr>
              <a:tblGrid>
                <a:gridCol w="857147">
                  <a:extLst>
                    <a:ext uri="{9D8B030D-6E8A-4147-A177-3AD203B41FA5}">
                      <a16:colId xmlns:a16="http://schemas.microsoft.com/office/drawing/2014/main" val="20000"/>
                    </a:ext>
                  </a:extLst>
                </a:gridCol>
                <a:gridCol w="6074202">
                  <a:extLst>
                    <a:ext uri="{9D8B030D-6E8A-4147-A177-3AD203B41FA5}">
                      <a16:colId xmlns:a16="http://schemas.microsoft.com/office/drawing/2014/main" val="20001"/>
                    </a:ext>
                  </a:extLst>
                </a:gridCol>
                <a:gridCol w="422392">
                  <a:extLst>
                    <a:ext uri="{9D8B030D-6E8A-4147-A177-3AD203B41FA5}">
                      <a16:colId xmlns:a16="http://schemas.microsoft.com/office/drawing/2014/main" val="20002"/>
                    </a:ext>
                  </a:extLst>
                </a:gridCol>
                <a:gridCol w="422392">
                  <a:extLst>
                    <a:ext uri="{9D8B030D-6E8A-4147-A177-3AD203B41FA5}">
                      <a16:colId xmlns:a16="http://schemas.microsoft.com/office/drawing/2014/main" val="20003"/>
                    </a:ext>
                  </a:extLst>
                </a:gridCol>
                <a:gridCol w="422392">
                  <a:extLst>
                    <a:ext uri="{9D8B030D-6E8A-4147-A177-3AD203B41FA5}">
                      <a16:colId xmlns:a16="http://schemas.microsoft.com/office/drawing/2014/main" val="20004"/>
                    </a:ext>
                  </a:extLst>
                </a:gridCol>
                <a:gridCol w="422392">
                  <a:extLst>
                    <a:ext uri="{9D8B030D-6E8A-4147-A177-3AD203B41FA5}">
                      <a16:colId xmlns:a16="http://schemas.microsoft.com/office/drawing/2014/main" val="20005"/>
                    </a:ext>
                  </a:extLst>
                </a:gridCol>
                <a:gridCol w="422392">
                  <a:extLst>
                    <a:ext uri="{9D8B030D-6E8A-4147-A177-3AD203B41FA5}">
                      <a16:colId xmlns:a16="http://schemas.microsoft.com/office/drawing/2014/main" val="20006"/>
                    </a:ext>
                  </a:extLst>
                </a:gridCol>
                <a:gridCol w="422392">
                  <a:extLst>
                    <a:ext uri="{9D8B030D-6E8A-4147-A177-3AD203B41FA5}">
                      <a16:colId xmlns:a16="http://schemas.microsoft.com/office/drawing/2014/main" val="20007"/>
                    </a:ext>
                  </a:extLst>
                </a:gridCol>
                <a:gridCol w="422392">
                  <a:extLst>
                    <a:ext uri="{9D8B030D-6E8A-4147-A177-3AD203B41FA5}">
                      <a16:colId xmlns:a16="http://schemas.microsoft.com/office/drawing/2014/main" val="20008"/>
                    </a:ext>
                  </a:extLst>
                </a:gridCol>
                <a:gridCol w="414150">
                  <a:extLst>
                    <a:ext uri="{9D8B030D-6E8A-4147-A177-3AD203B41FA5}">
                      <a16:colId xmlns:a16="http://schemas.microsoft.com/office/drawing/2014/main" val="20009"/>
                    </a:ext>
                  </a:extLst>
                </a:gridCol>
              </a:tblGrid>
              <a:tr h="409402">
                <a:tc>
                  <a:txBody>
                    <a:bodyPr/>
                    <a:lstStyle/>
                    <a:p>
                      <a:pPr algn="r"/>
                      <a:endParaRPr lang="en-US" sz="1800" dirty="0">
                        <a:effectLst/>
                        <a:latin typeface="Calibri" charset="0"/>
                      </a:endParaRPr>
                    </a:p>
                  </a:txBody>
                  <a:tcPr marL="68580" marR="68580" marT="0" marB="0" anchor="ctr"/>
                </a:tc>
                <a:tc>
                  <a:txBody>
                    <a:bodyPr/>
                    <a:lstStyle/>
                    <a:p>
                      <a:endParaRPr lang="en-US" sz="1800" dirty="0">
                        <a:effectLst/>
                        <a:latin typeface="Calibri" charset="0"/>
                      </a:endParaRPr>
                    </a:p>
                  </a:txBody>
                  <a:tcPr marL="68580" marR="68580" marT="0" marB="0" anchor="ctr"/>
                </a:tc>
                <a:tc gridSpan="8">
                  <a:txBody>
                    <a:bodyPr/>
                    <a:lstStyle/>
                    <a:p>
                      <a:pPr algn="ctr"/>
                      <a:r>
                        <a:rPr lang="en-US" sz="1800" b="1" dirty="0">
                          <a:effectLst/>
                          <a:latin typeface="Calibri" charset="0"/>
                        </a:rPr>
                        <a:t>QUARTER</a:t>
                      </a:r>
                    </a:p>
                  </a:txBody>
                  <a:tcPr marL="68580" marR="68580" marT="0" marB="0" anchor="ctr"/>
                </a:tc>
                <a:tc hMerge="1">
                  <a:txBody>
                    <a:bodyPr/>
                    <a:lstStyle/>
                    <a:p>
                      <a:endParaRPr lang="en-US" sz="1800" dirty="0">
                        <a:effectLst/>
                        <a:latin typeface="Calibri" charset="0"/>
                      </a:endParaRPr>
                    </a:p>
                  </a:txBody>
                  <a:tcPr marL="68580" marR="68580" marT="0" marB="0" anchor="ctr"/>
                </a:tc>
                <a:tc hMerge="1">
                  <a:txBody>
                    <a:bodyPr/>
                    <a:lstStyle/>
                    <a:p>
                      <a:endParaRPr lang="en-US" sz="1800" dirty="0">
                        <a:effectLst/>
                        <a:latin typeface="Calibri" charset="0"/>
                      </a:endParaRPr>
                    </a:p>
                  </a:txBody>
                  <a:tcPr marL="68580" marR="68580" marT="0" marB="0" anchor="ctr"/>
                </a:tc>
                <a:tc hMerge="1">
                  <a:txBody>
                    <a:bodyPr/>
                    <a:lstStyle/>
                    <a:p>
                      <a:endParaRPr lang="en-US" sz="1800" dirty="0">
                        <a:effectLst/>
                        <a:latin typeface="Calibri" charset="0"/>
                      </a:endParaRPr>
                    </a:p>
                  </a:txBody>
                  <a:tcPr marL="68580" marR="68580" marT="0" marB="0" anchor="ctr"/>
                </a:tc>
                <a:tc hMerge="1">
                  <a:txBody>
                    <a:bodyPr/>
                    <a:lstStyle/>
                    <a:p>
                      <a:endParaRPr lang="en-US" sz="1800" dirty="0">
                        <a:effectLst/>
                        <a:latin typeface="Calibri" charset="0"/>
                      </a:endParaRPr>
                    </a:p>
                  </a:txBody>
                  <a:tcPr marL="68580" marR="68580" marT="0" marB="0" anchor="ctr"/>
                </a:tc>
                <a:tc hMerge="1">
                  <a:txBody>
                    <a:bodyPr/>
                    <a:lstStyle/>
                    <a:p>
                      <a:endParaRPr lang="en-US" sz="1800" dirty="0">
                        <a:effectLst/>
                        <a:latin typeface="Calibri" charset="0"/>
                      </a:endParaRPr>
                    </a:p>
                  </a:txBody>
                  <a:tcPr marL="68580" marR="68580" marT="0" marB="0" anchor="ctr"/>
                </a:tc>
                <a:tc hMerge="1">
                  <a:txBody>
                    <a:bodyPr/>
                    <a:lstStyle/>
                    <a:p>
                      <a:endParaRPr lang="en-US" sz="1800" dirty="0">
                        <a:effectLst/>
                        <a:latin typeface="Calibri" charset="0"/>
                      </a:endParaRPr>
                    </a:p>
                  </a:txBody>
                  <a:tcPr marL="68580" marR="68580" marT="0" marB="0" anchor="ctr"/>
                </a:tc>
                <a:tc hMerge="1">
                  <a:txBody>
                    <a:bodyPr/>
                    <a:lstStyle/>
                    <a:p>
                      <a:endParaRPr lang="en-US" sz="1800" dirty="0">
                        <a:effectLst/>
                        <a:latin typeface="Calibri" charset="0"/>
                      </a:endParaRPr>
                    </a:p>
                  </a:txBody>
                  <a:tcPr marL="68580" marR="68580" marT="0" marB="0" anchor="ctr"/>
                </a:tc>
                <a:extLst>
                  <a:ext uri="{0D108BD9-81ED-4DB2-BD59-A6C34878D82A}">
                    <a16:rowId xmlns:a16="http://schemas.microsoft.com/office/drawing/2014/main" val="1502528852"/>
                  </a:ext>
                </a:extLst>
              </a:tr>
              <a:tr h="409402">
                <a:tc>
                  <a:txBody>
                    <a:bodyPr/>
                    <a:lstStyle/>
                    <a:p>
                      <a:pPr algn="r"/>
                      <a:r>
                        <a:rPr lang="en-US" sz="1800" dirty="0" err="1">
                          <a:effectLst/>
                        </a:rPr>
                        <a:t>Obj</a:t>
                      </a:r>
                      <a:endParaRPr lang="en-US" sz="1800" dirty="0">
                        <a:effectLst/>
                        <a:latin typeface="Calibri" charset="0"/>
                      </a:endParaRPr>
                    </a:p>
                  </a:txBody>
                  <a:tcPr marL="68580" marR="68580" marT="0" marB="0" anchor="ctr"/>
                </a:tc>
                <a:tc>
                  <a:txBody>
                    <a:bodyPr/>
                    <a:lstStyle/>
                    <a:p>
                      <a:r>
                        <a:rPr lang="en-US" sz="1800" dirty="0">
                          <a:effectLst/>
                        </a:rPr>
                        <a:t>Task</a:t>
                      </a:r>
                      <a:endParaRPr lang="en-US" sz="1800" dirty="0">
                        <a:effectLst/>
                        <a:latin typeface="Calibri" charset="0"/>
                      </a:endParaRPr>
                    </a:p>
                  </a:txBody>
                  <a:tcPr marL="68580" marR="68580" marT="0" marB="0" anchor="ctr"/>
                </a:tc>
                <a:tc>
                  <a:txBody>
                    <a:bodyPr/>
                    <a:lstStyle/>
                    <a:p>
                      <a:r>
                        <a:rPr lang="en-US" sz="1800">
                          <a:effectLst/>
                        </a:rPr>
                        <a:t>1</a:t>
                      </a:r>
                      <a:endParaRPr lang="en-US" sz="1800">
                        <a:effectLst/>
                        <a:latin typeface="Calibri" charset="0"/>
                      </a:endParaRPr>
                    </a:p>
                  </a:txBody>
                  <a:tcPr marL="68580" marR="68580" marT="0" marB="0" anchor="ctr"/>
                </a:tc>
                <a:tc>
                  <a:txBody>
                    <a:bodyPr/>
                    <a:lstStyle/>
                    <a:p>
                      <a:r>
                        <a:rPr lang="en-US" sz="1800">
                          <a:effectLst/>
                        </a:rPr>
                        <a:t>2</a:t>
                      </a:r>
                      <a:endParaRPr lang="en-US" sz="1800">
                        <a:effectLst/>
                        <a:latin typeface="Calibri" charset="0"/>
                      </a:endParaRPr>
                    </a:p>
                  </a:txBody>
                  <a:tcPr marL="68580" marR="68580" marT="0" marB="0" anchor="ctr"/>
                </a:tc>
                <a:tc>
                  <a:txBody>
                    <a:bodyPr/>
                    <a:lstStyle/>
                    <a:p>
                      <a:r>
                        <a:rPr lang="en-US" sz="1800">
                          <a:effectLst/>
                        </a:rPr>
                        <a:t>3</a:t>
                      </a:r>
                      <a:endParaRPr lang="en-US" sz="1800">
                        <a:effectLst/>
                        <a:latin typeface="Calibri" charset="0"/>
                      </a:endParaRPr>
                    </a:p>
                  </a:txBody>
                  <a:tcPr marL="68580" marR="68580" marT="0" marB="0" anchor="ctr"/>
                </a:tc>
                <a:tc>
                  <a:txBody>
                    <a:bodyPr/>
                    <a:lstStyle/>
                    <a:p>
                      <a:r>
                        <a:rPr lang="en-US" sz="1800">
                          <a:effectLst/>
                        </a:rPr>
                        <a:t>4</a:t>
                      </a:r>
                      <a:endParaRPr lang="en-US" sz="1800">
                        <a:effectLst/>
                        <a:latin typeface="Calibri" charset="0"/>
                      </a:endParaRPr>
                    </a:p>
                  </a:txBody>
                  <a:tcPr marL="68580" marR="68580" marT="0" marB="0" anchor="ctr"/>
                </a:tc>
                <a:tc>
                  <a:txBody>
                    <a:bodyPr/>
                    <a:lstStyle/>
                    <a:p>
                      <a:r>
                        <a:rPr lang="en-US" sz="1800">
                          <a:effectLst/>
                        </a:rPr>
                        <a:t>5</a:t>
                      </a:r>
                      <a:endParaRPr lang="en-US" sz="1800">
                        <a:effectLst/>
                        <a:latin typeface="Calibri" charset="0"/>
                      </a:endParaRPr>
                    </a:p>
                  </a:txBody>
                  <a:tcPr marL="68580" marR="68580" marT="0" marB="0" anchor="ctr"/>
                </a:tc>
                <a:tc>
                  <a:txBody>
                    <a:bodyPr/>
                    <a:lstStyle/>
                    <a:p>
                      <a:r>
                        <a:rPr lang="en-US" sz="1800">
                          <a:effectLst/>
                        </a:rPr>
                        <a:t>6</a:t>
                      </a:r>
                      <a:endParaRPr lang="en-US" sz="1800">
                        <a:effectLst/>
                        <a:latin typeface="Calibri" charset="0"/>
                      </a:endParaRPr>
                    </a:p>
                  </a:txBody>
                  <a:tcPr marL="68580" marR="68580" marT="0" marB="0" anchor="ctr"/>
                </a:tc>
                <a:tc>
                  <a:txBody>
                    <a:bodyPr/>
                    <a:lstStyle/>
                    <a:p>
                      <a:r>
                        <a:rPr lang="en-US" sz="1800">
                          <a:effectLst/>
                        </a:rPr>
                        <a:t>7</a:t>
                      </a:r>
                      <a:endParaRPr lang="en-US" sz="1800">
                        <a:effectLst/>
                        <a:latin typeface="Calibri" charset="0"/>
                      </a:endParaRPr>
                    </a:p>
                  </a:txBody>
                  <a:tcPr marL="68580" marR="68580" marT="0" marB="0" anchor="ctr"/>
                </a:tc>
                <a:tc>
                  <a:txBody>
                    <a:bodyPr/>
                    <a:lstStyle/>
                    <a:p>
                      <a:r>
                        <a:rPr lang="en-US" sz="1800">
                          <a:effectLst/>
                        </a:rPr>
                        <a:t>8</a:t>
                      </a:r>
                      <a:endParaRPr lang="en-US" sz="1800">
                        <a:effectLst/>
                        <a:latin typeface="Calibri" charset="0"/>
                      </a:endParaRPr>
                    </a:p>
                  </a:txBody>
                  <a:tcPr marL="68580" marR="68580" marT="0" marB="0" anchor="ctr"/>
                </a:tc>
                <a:extLst>
                  <a:ext uri="{0D108BD9-81ED-4DB2-BD59-A6C34878D82A}">
                    <a16:rowId xmlns:a16="http://schemas.microsoft.com/office/drawing/2014/main" val="10000"/>
                  </a:ext>
                </a:extLst>
              </a:tr>
              <a:tr h="409402">
                <a:tc>
                  <a:txBody>
                    <a:bodyPr/>
                    <a:lstStyle/>
                    <a:p>
                      <a:pPr algn="r"/>
                      <a:r>
                        <a:rPr lang="en-US" sz="1800">
                          <a:effectLst/>
                        </a:rPr>
                        <a:t>ALL</a:t>
                      </a:r>
                      <a:endParaRPr lang="en-US" sz="1800">
                        <a:effectLst/>
                        <a:latin typeface="Calibri" charset="0"/>
                      </a:endParaRPr>
                    </a:p>
                  </a:txBody>
                  <a:tcPr marL="68580" marR="68580" marT="0" marB="0" anchor="ctr"/>
                </a:tc>
                <a:tc>
                  <a:txBody>
                    <a:bodyPr/>
                    <a:lstStyle/>
                    <a:p>
                      <a:r>
                        <a:rPr lang="en-US" sz="1800" dirty="0">
                          <a:effectLst/>
                        </a:rPr>
                        <a:t>Obtain IRB approval</a:t>
                      </a:r>
                      <a:endParaRPr lang="en-US" sz="1800" dirty="0">
                        <a:effectLst/>
                        <a:latin typeface="Calibri" charset="0"/>
                      </a:endParaRPr>
                    </a:p>
                  </a:txBody>
                  <a:tcPr marL="68580" marR="68580" marT="0" marB="0" anchor="ctr"/>
                </a:tc>
                <a:tc>
                  <a:txBody>
                    <a:bodyPr/>
                    <a:lstStyle/>
                    <a:p>
                      <a:r>
                        <a:rPr lang="en-US" sz="1600" dirty="0">
                          <a:solidFill>
                            <a:schemeClr val="accent1">
                              <a:lumMod val="75000"/>
                            </a:schemeClr>
                          </a:solidFill>
                          <a:effectLst/>
                        </a:rPr>
                        <a:t> </a:t>
                      </a:r>
                      <a:endParaRPr lang="en-US" sz="1600" dirty="0">
                        <a:solidFill>
                          <a:schemeClr val="accent1">
                            <a:lumMod val="75000"/>
                          </a:schemeClr>
                        </a:solidFill>
                        <a:effectLst/>
                        <a:latin typeface="Calibri" charset="0"/>
                      </a:endParaRPr>
                    </a:p>
                  </a:txBody>
                  <a:tcPr marL="68580" marR="68580" marT="0" marB="0" anchor="ctr">
                    <a:solidFill>
                      <a:srgbClr val="7030A0"/>
                    </a:solidFill>
                  </a:tcPr>
                </a:tc>
                <a:tc>
                  <a:txBody>
                    <a:bodyPr/>
                    <a:lstStyle/>
                    <a:p>
                      <a:r>
                        <a:rPr lang="en-US" sz="1800">
                          <a:effectLst/>
                        </a:rPr>
                        <a:t> </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extLst>
                  <a:ext uri="{0D108BD9-81ED-4DB2-BD59-A6C34878D82A}">
                    <a16:rowId xmlns:a16="http://schemas.microsoft.com/office/drawing/2014/main" val="10001"/>
                  </a:ext>
                </a:extLst>
              </a:tr>
              <a:tr h="409402">
                <a:tc>
                  <a:txBody>
                    <a:bodyPr/>
                    <a:lstStyle/>
                    <a:p>
                      <a:pPr algn="r"/>
                      <a:r>
                        <a:rPr lang="en-US" sz="1800">
                          <a:effectLst/>
                        </a:rPr>
                        <a:t>1.1</a:t>
                      </a:r>
                      <a:endParaRPr lang="en-US" sz="1800">
                        <a:effectLst/>
                        <a:latin typeface="Calibri" charset="0"/>
                      </a:endParaRPr>
                    </a:p>
                  </a:txBody>
                  <a:tcPr marL="68580" marR="68580" marT="0" marB="0" anchor="ctr"/>
                </a:tc>
                <a:tc>
                  <a:txBody>
                    <a:bodyPr/>
                    <a:lstStyle/>
                    <a:p>
                      <a:r>
                        <a:rPr lang="en-US" sz="1800" dirty="0">
                          <a:effectLst/>
                        </a:rPr>
                        <a:t>Complete game design document</a:t>
                      </a:r>
                      <a:endParaRPr lang="en-US" sz="1800" dirty="0">
                        <a:effectLst/>
                        <a:latin typeface="Calibri" charset="0"/>
                      </a:endParaRPr>
                    </a:p>
                  </a:txBody>
                  <a:tcPr marL="68580" marR="68580" marT="0" marB="0" anchor="ctr"/>
                </a:tc>
                <a:tc>
                  <a:txBody>
                    <a:bodyPr/>
                    <a:lstStyle/>
                    <a:p>
                      <a:r>
                        <a:rPr lang="en-US" sz="1600" dirty="0">
                          <a:solidFill>
                            <a:schemeClr val="accent1">
                              <a:lumMod val="75000"/>
                            </a:schemeClr>
                          </a:solidFill>
                          <a:effectLst/>
                        </a:rPr>
                        <a:t> </a:t>
                      </a:r>
                      <a:endParaRPr lang="en-US" sz="1600" dirty="0">
                        <a:solidFill>
                          <a:schemeClr val="accent1">
                            <a:lumMod val="75000"/>
                          </a:schemeClr>
                        </a:solidFill>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extLst>
                  <a:ext uri="{0D108BD9-81ED-4DB2-BD59-A6C34878D82A}">
                    <a16:rowId xmlns:a16="http://schemas.microsoft.com/office/drawing/2014/main" val="10002"/>
                  </a:ext>
                </a:extLst>
              </a:tr>
              <a:tr h="409402">
                <a:tc>
                  <a:txBody>
                    <a:bodyPr/>
                    <a:lstStyle/>
                    <a:p>
                      <a:pPr algn="r"/>
                      <a:r>
                        <a:rPr lang="en-US" sz="1800">
                          <a:effectLst/>
                        </a:rPr>
                        <a:t>1.2</a:t>
                      </a:r>
                      <a:endParaRPr lang="en-US" sz="1800">
                        <a:effectLst/>
                        <a:latin typeface="Calibri" charset="0"/>
                      </a:endParaRPr>
                    </a:p>
                  </a:txBody>
                  <a:tcPr marL="68580" marR="68580" marT="0" marB="0" anchor="ctr"/>
                </a:tc>
                <a:tc>
                  <a:txBody>
                    <a:bodyPr/>
                    <a:lstStyle/>
                    <a:p>
                      <a:r>
                        <a:rPr lang="en-US" sz="1800" dirty="0">
                          <a:effectLst/>
                        </a:rPr>
                        <a:t>Complete 12 commercial quality game levels</a:t>
                      </a:r>
                      <a:endParaRPr lang="en-US" sz="1800" dirty="0">
                        <a:effectLst/>
                        <a:latin typeface="Calibri" charset="0"/>
                      </a:endParaRPr>
                    </a:p>
                  </a:txBody>
                  <a:tcPr marL="68580" marR="68580" marT="0" marB="0" anchor="ctr"/>
                </a:tc>
                <a:tc>
                  <a:txBody>
                    <a:bodyPr/>
                    <a:lstStyle/>
                    <a:p>
                      <a:r>
                        <a:rPr lang="en-US" sz="1600" dirty="0">
                          <a:solidFill>
                            <a:schemeClr val="accent1">
                              <a:lumMod val="75000"/>
                            </a:schemeClr>
                          </a:solidFill>
                          <a:effectLst/>
                        </a:rPr>
                        <a:t> </a:t>
                      </a:r>
                      <a:endParaRPr lang="en-US" sz="1600" dirty="0">
                        <a:solidFill>
                          <a:schemeClr val="accent1">
                            <a:lumMod val="75000"/>
                          </a:schemeClr>
                        </a:solidFill>
                        <a:effectLst/>
                        <a:latin typeface="Calibri" charset="0"/>
                      </a:endParaRPr>
                    </a:p>
                  </a:txBody>
                  <a:tcPr marL="68580" marR="68580" marT="0" marB="0" anchor="ctr">
                    <a:solidFill>
                      <a:schemeClr val="bg2"/>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extLst>
                  <a:ext uri="{0D108BD9-81ED-4DB2-BD59-A6C34878D82A}">
                    <a16:rowId xmlns:a16="http://schemas.microsoft.com/office/drawing/2014/main" val="10003"/>
                  </a:ext>
                </a:extLst>
              </a:tr>
              <a:tr h="465513">
                <a:tc>
                  <a:txBody>
                    <a:bodyPr/>
                    <a:lstStyle/>
                    <a:p>
                      <a:pPr algn="r"/>
                      <a:r>
                        <a:rPr lang="en-US" sz="1800">
                          <a:effectLst/>
                        </a:rPr>
                        <a:t>1.3</a:t>
                      </a:r>
                      <a:endParaRPr lang="en-US" sz="1800">
                        <a:effectLst/>
                        <a:latin typeface="Calibri" charset="0"/>
                      </a:endParaRPr>
                    </a:p>
                  </a:txBody>
                  <a:tcPr marL="68580" marR="68580" marT="0" marB="0" anchor="ctr"/>
                </a:tc>
                <a:tc>
                  <a:txBody>
                    <a:bodyPr/>
                    <a:lstStyle/>
                    <a:p>
                      <a:r>
                        <a:rPr lang="en-US" sz="1800" dirty="0">
                          <a:effectLst/>
                        </a:rPr>
                        <a:t>Expand levels to allow greater individualization</a:t>
                      </a:r>
                      <a:endParaRPr lang="en-US" sz="1800" dirty="0">
                        <a:effectLst/>
                        <a:latin typeface="Calibri" charset="0"/>
                      </a:endParaRPr>
                    </a:p>
                  </a:txBody>
                  <a:tcPr marL="68580" marR="68580" marT="0" marB="0" anchor="ctr"/>
                </a:tc>
                <a:tc>
                  <a:txBody>
                    <a:bodyPr/>
                    <a:lstStyle/>
                    <a:p>
                      <a:r>
                        <a:rPr lang="en-US" sz="1600" dirty="0">
                          <a:solidFill>
                            <a:schemeClr val="accent1">
                              <a:lumMod val="75000"/>
                            </a:schemeClr>
                          </a:solidFill>
                          <a:effectLst/>
                        </a:rPr>
                        <a:t> </a:t>
                      </a:r>
                      <a:endParaRPr lang="en-US" sz="1600" dirty="0">
                        <a:solidFill>
                          <a:schemeClr val="accent1">
                            <a:lumMod val="75000"/>
                          </a:schemeClr>
                        </a:solidFill>
                        <a:effectLst/>
                        <a:latin typeface="Calibri" charset="0"/>
                      </a:endParaRPr>
                    </a:p>
                  </a:txBody>
                  <a:tcPr marL="68580" marR="68580" marT="0" marB="0" anchor="ctr"/>
                </a:tc>
                <a:tc>
                  <a:txBody>
                    <a:bodyPr/>
                    <a:lstStyle/>
                    <a:p>
                      <a:r>
                        <a:rPr lang="en-US" sz="1800" dirty="0">
                          <a:effectLst/>
                        </a:rPr>
                        <a:t> </a:t>
                      </a:r>
                      <a:endParaRPr lang="en-US" sz="1800" dirty="0">
                        <a:effectLst/>
                        <a:latin typeface="Calibri" charset="0"/>
                      </a:endParaRPr>
                    </a:p>
                  </a:txBody>
                  <a:tcPr marL="68580" marR="68580" marT="0" marB="0" anchor="ct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a:effectLst/>
                        </a:rPr>
                        <a:t> </a:t>
                      </a:r>
                      <a:endParaRPr lang="en-US" sz="1800">
                        <a:effectLst/>
                        <a:latin typeface="Calibri" charset="0"/>
                      </a:endParaRPr>
                    </a:p>
                  </a:txBody>
                  <a:tcPr marL="68580" marR="68580" marT="0" marB="0" anchor="b"/>
                </a:tc>
                <a:tc>
                  <a:txBody>
                    <a:bodyPr/>
                    <a:lstStyle/>
                    <a:p>
                      <a:pPr marL="0" marR="0">
                        <a:spcBef>
                          <a:spcPts val="0"/>
                        </a:spcBef>
                        <a:spcAft>
                          <a:spcPts val="0"/>
                        </a:spcAft>
                      </a:pPr>
                      <a:r>
                        <a:rPr lang="en-US" sz="1800">
                          <a:effectLst/>
                        </a:rPr>
                        <a:t> </a:t>
                      </a:r>
                      <a:endParaRPr lang="en-US" sz="1800">
                        <a:solidFill>
                          <a:srgbClr val="000000"/>
                        </a:solidFill>
                        <a:effectLst/>
                        <a:latin typeface="Times New Roman" charset="0"/>
                        <a:ea typeface="Times New Roman" charset="0"/>
                      </a:endParaRPr>
                    </a:p>
                  </a:txBody>
                  <a:tcPr marL="68580" marR="68580" marT="0" marB="0" anchor="b"/>
                </a:tc>
                <a:extLst>
                  <a:ext uri="{0D108BD9-81ED-4DB2-BD59-A6C34878D82A}">
                    <a16:rowId xmlns:a16="http://schemas.microsoft.com/office/drawing/2014/main" val="10004"/>
                  </a:ext>
                </a:extLst>
              </a:tr>
              <a:tr h="446809">
                <a:tc>
                  <a:txBody>
                    <a:bodyPr/>
                    <a:lstStyle/>
                    <a:p>
                      <a:pPr algn="r"/>
                      <a:r>
                        <a:rPr lang="en-US" sz="1800">
                          <a:effectLst/>
                        </a:rPr>
                        <a:t>1.4</a:t>
                      </a:r>
                      <a:endParaRPr lang="en-US" sz="1800">
                        <a:effectLst/>
                        <a:latin typeface="Calibri" charset="0"/>
                      </a:endParaRPr>
                    </a:p>
                  </a:txBody>
                  <a:tcPr marL="68580" marR="68580" marT="0" marB="0" anchor="ctr"/>
                </a:tc>
                <a:tc>
                  <a:txBody>
                    <a:bodyPr/>
                    <a:lstStyle/>
                    <a:p>
                      <a:r>
                        <a:rPr lang="en-US" sz="1800">
                          <a:effectLst/>
                        </a:rPr>
                        <a:t>Create 9 in-game decision-making problems</a:t>
                      </a:r>
                      <a:endParaRPr lang="en-US" sz="1800">
                        <a:effectLst/>
                        <a:latin typeface="Calibri" charset="0"/>
                      </a:endParaRPr>
                    </a:p>
                  </a:txBody>
                  <a:tcPr marL="68580" marR="68580" marT="0" marB="0" anchor="ctr"/>
                </a:tc>
                <a:tc>
                  <a:txBody>
                    <a:bodyPr/>
                    <a:lstStyle/>
                    <a:p>
                      <a:r>
                        <a:rPr lang="en-US" sz="1800" dirty="0">
                          <a:effectLst/>
                        </a:rPr>
                        <a:t> </a:t>
                      </a:r>
                      <a:endParaRPr lang="en-US" sz="1800" dirty="0">
                        <a:effectLst/>
                        <a:latin typeface="Calibri" charset="0"/>
                      </a:endParaRPr>
                    </a:p>
                  </a:txBody>
                  <a:tcPr marL="68580" marR="68580" marT="0" marB="0" anchor="ctr">
                    <a:solidFill>
                      <a:schemeClr val="bg2"/>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ctr">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tc>
                <a:extLst>
                  <a:ext uri="{0D108BD9-81ED-4DB2-BD59-A6C34878D82A}">
                    <a16:rowId xmlns:a16="http://schemas.microsoft.com/office/drawing/2014/main" val="10005"/>
                  </a:ext>
                </a:extLst>
              </a:tr>
              <a:tr h="615142">
                <a:tc>
                  <a:txBody>
                    <a:bodyPr/>
                    <a:lstStyle/>
                    <a:p>
                      <a:pPr algn="r"/>
                      <a:r>
                        <a:rPr lang="en-US" sz="1800" dirty="0">
                          <a:effectLst/>
                        </a:rPr>
                        <a:t>2.1</a:t>
                      </a:r>
                      <a:endParaRPr lang="en-US" sz="1800" dirty="0">
                        <a:effectLst/>
                        <a:latin typeface="Calibri" charset="0"/>
                      </a:endParaRPr>
                    </a:p>
                  </a:txBody>
                  <a:tcPr marL="68580" marR="68580" marT="0" marB="0" anchor="ctr"/>
                </a:tc>
                <a:tc>
                  <a:txBody>
                    <a:bodyPr/>
                    <a:lstStyle/>
                    <a:p>
                      <a:r>
                        <a:rPr lang="en-US" sz="1800" dirty="0">
                          <a:effectLst/>
                        </a:rPr>
                        <a:t>Create 24 interactive journal activities</a:t>
                      </a:r>
                      <a:endParaRPr lang="en-US" sz="1800" dirty="0">
                        <a:effectLst/>
                        <a:latin typeface="Calibri" charset="0"/>
                      </a:endParaRPr>
                    </a:p>
                  </a:txBody>
                  <a:tcPr marL="68580" marR="68580" marT="0" marB="0" anchor="ctr"/>
                </a:tc>
                <a:tc>
                  <a:txBody>
                    <a:bodyPr/>
                    <a:lstStyle/>
                    <a:p>
                      <a:r>
                        <a:rPr lang="en-US" sz="1800" dirty="0">
                          <a:effectLst/>
                        </a:rPr>
                        <a:t> </a:t>
                      </a:r>
                      <a:endParaRPr lang="en-US" sz="1800" dirty="0">
                        <a:effectLst/>
                        <a:latin typeface="Calibri" charset="0"/>
                      </a:endParaRPr>
                    </a:p>
                  </a:txBody>
                  <a:tcPr marL="68580" marR="68580" marT="0" marB="0" anchor="b">
                    <a:solidFill>
                      <a:schemeClr val="bg2"/>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tc>
                <a:extLst>
                  <a:ext uri="{0D108BD9-81ED-4DB2-BD59-A6C34878D82A}">
                    <a16:rowId xmlns:a16="http://schemas.microsoft.com/office/drawing/2014/main" val="10006"/>
                  </a:ext>
                </a:extLst>
              </a:tr>
              <a:tr h="332509">
                <a:tc>
                  <a:txBody>
                    <a:bodyPr/>
                    <a:lstStyle/>
                    <a:p>
                      <a:r>
                        <a:rPr lang="en-US" sz="1800" dirty="0">
                          <a:effectLst/>
                        </a:rPr>
                        <a:t>        2.2</a:t>
                      </a:r>
                      <a:endParaRPr lang="en-US" sz="1800" dirty="0">
                        <a:effectLst/>
                        <a:latin typeface="Calibri" charset="0"/>
                      </a:endParaRPr>
                    </a:p>
                  </a:txBody>
                  <a:tcPr marL="68580" marR="68580" marT="0" marB="0" anchor="ctr"/>
                </a:tc>
                <a:tc>
                  <a:txBody>
                    <a:bodyPr/>
                    <a:lstStyle/>
                    <a:p>
                      <a:pPr marL="0" marR="0">
                        <a:spcBef>
                          <a:spcPts val="0"/>
                        </a:spcBef>
                        <a:spcAft>
                          <a:spcPts val="0"/>
                        </a:spcAft>
                      </a:pPr>
                      <a:r>
                        <a:rPr lang="en-US" sz="1800">
                          <a:effectLst/>
                        </a:rPr>
                        <a:t>Implement text messaging feature</a:t>
                      </a:r>
                      <a:endParaRPr lang="en-US" sz="1800">
                        <a:solidFill>
                          <a:srgbClr val="000000"/>
                        </a:solidFill>
                        <a:effectLst/>
                        <a:latin typeface="Times New Roman" charset="0"/>
                        <a:ea typeface="Times New Roman"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extLst>
                  <a:ext uri="{0D108BD9-81ED-4DB2-BD59-A6C34878D82A}">
                    <a16:rowId xmlns:a16="http://schemas.microsoft.com/office/drawing/2014/main" val="10007"/>
                  </a:ext>
                </a:extLst>
              </a:tr>
              <a:tr h="390698">
                <a:tc>
                  <a:txBody>
                    <a:bodyPr/>
                    <a:lstStyle/>
                    <a:p>
                      <a:pPr algn="r"/>
                      <a:r>
                        <a:rPr lang="en-US" sz="1800">
                          <a:effectLst/>
                        </a:rPr>
                        <a:t>3.1</a:t>
                      </a:r>
                      <a:endParaRPr lang="en-US" sz="1800">
                        <a:effectLst/>
                        <a:latin typeface="Calibri" charset="0"/>
                      </a:endParaRPr>
                    </a:p>
                  </a:txBody>
                  <a:tcPr marL="68580" marR="68580" marT="0" marB="0" anchor="ctr"/>
                </a:tc>
                <a:tc>
                  <a:txBody>
                    <a:bodyPr/>
                    <a:lstStyle/>
                    <a:p>
                      <a:r>
                        <a:rPr lang="en-US" sz="1800">
                          <a:effectLst/>
                        </a:rPr>
                        <a:t>Create forms and database for data collection</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extLst>
                  <a:ext uri="{0D108BD9-81ED-4DB2-BD59-A6C34878D82A}">
                    <a16:rowId xmlns:a16="http://schemas.microsoft.com/office/drawing/2014/main" val="10008"/>
                  </a:ext>
                </a:extLst>
              </a:tr>
              <a:tr h="409402">
                <a:tc>
                  <a:txBody>
                    <a:bodyPr/>
                    <a:lstStyle/>
                    <a:p>
                      <a:pPr algn="r"/>
                      <a:r>
                        <a:rPr lang="en-US" sz="1800">
                          <a:effectLst/>
                        </a:rPr>
                        <a:t>3.2</a:t>
                      </a:r>
                      <a:endParaRPr lang="en-US" sz="1800">
                        <a:effectLst/>
                        <a:latin typeface="Calibri" charset="0"/>
                      </a:endParaRPr>
                    </a:p>
                  </a:txBody>
                  <a:tcPr marL="68580" marR="68580" marT="0" marB="0" anchor="ctr"/>
                </a:tc>
                <a:tc>
                  <a:txBody>
                    <a:bodyPr/>
                    <a:lstStyle/>
                    <a:p>
                      <a:r>
                        <a:rPr lang="en-US" sz="1800">
                          <a:effectLst/>
                        </a:rPr>
                        <a:t>Write programs to score standardized measures</a:t>
                      </a:r>
                      <a:endParaRPr lang="en-US" sz="1800">
                        <a:effectLst/>
                        <a:latin typeface="Calibri" charset="0"/>
                      </a:endParaRPr>
                    </a:p>
                  </a:txBody>
                  <a:tcPr marL="68580" marR="68580" marT="0" marB="0" anchor="ctr"/>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a:effectLst/>
                        </a:rPr>
                        <a:t> </a:t>
                      </a:r>
                      <a:endParaRPr lang="en-US" sz="180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solidFill>
                      <a:srgbClr val="7030A0"/>
                    </a:solidFill>
                  </a:tcPr>
                </a:tc>
                <a:tc>
                  <a:txBody>
                    <a:bodyPr/>
                    <a:lstStyle/>
                    <a:p>
                      <a:r>
                        <a:rPr lang="en-US" sz="1800" dirty="0">
                          <a:effectLst/>
                        </a:rPr>
                        <a:t> </a:t>
                      </a:r>
                      <a:endParaRPr lang="en-US" sz="1800" dirty="0">
                        <a:effectLst/>
                        <a:latin typeface="Calibri" charset="0"/>
                      </a:endParaRPr>
                    </a:p>
                  </a:txBody>
                  <a:tcPr marL="68580" marR="68580" marT="0" marB="0" anchor="b"/>
                </a:tc>
                <a:tc>
                  <a:txBody>
                    <a:bodyPr/>
                    <a:lstStyle/>
                    <a:p>
                      <a:r>
                        <a:rPr lang="en-US" sz="1800" dirty="0">
                          <a:effectLst/>
                        </a:rPr>
                        <a:t> </a:t>
                      </a:r>
                      <a:endParaRPr lang="en-US" sz="1800" dirty="0">
                        <a:effectLst/>
                        <a:latin typeface="Calibri" charset="0"/>
                      </a:endParaRPr>
                    </a:p>
                  </a:txBody>
                  <a:tcPr marL="68580" marR="68580" marT="0" marB="0" anchor="b"/>
                </a:tc>
                <a:extLst>
                  <a:ext uri="{0D108BD9-81ED-4DB2-BD59-A6C34878D82A}">
                    <a16:rowId xmlns:a16="http://schemas.microsoft.com/office/drawing/2014/main" val="10009"/>
                  </a:ext>
                </a:extLst>
              </a:tr>
            </a:tbl>
          </a:graphicData>
        </a:graphic>
      </p:graphicFrame>
      <p:sp>
        <p:nvSpPr>
          <p:cNvPr id="2" name="TextBox 1">
            <a:extLst>
              <a:ext uri="{FF2B5EF4-FFF2-40B4-BE49-F238E27FC236}">
                <a16:creationId xmlns:a16="http://schemas.microsoft.com/office/drawing/2014/main" id="{8733D817-1DE4-9BBE-12B5-A82FDFDD6B9E}"/>
              </a:ext>
            </a:extLst>
          </p:cNvPr>
          <p:cNvSpPr txBox="1"/>
          <p:nvPr/>
        </p:nvSpPr>
        <p:spPr>
          <a:xfrm>
            <a:off x="2033516" y="436728"/>
            <a:ext cx="4696350" cy="369332"/>
          </a:xfrm>
          <a:prstGeom prst="rect">
            <a:avLst/>
          </a:prstGeom>
          <a:noFill/>
        </p:spPr>
        <p:txBody>
          <a:bodyPr wrap="none" rtlCol="0">
            <a:spAutoFit/>
          </a:bodyPr>
          <a:lstStyle/>
          <a:p>
            <a:r>
              <a:rPr lang="en-US" dirty="0"/>
              <a:t>Gantt chart show tasks accomplished by quarter</a:t>
            </a:r>
          </a:p>
        </p:txBody>
      </p:sp>
    </p:spTree>
    <p:extLst>
      <p:ext uri="{BB962C8B-B14F-4D97-AF65-F5344CB8AC3E}">
        <p14:creationId xmlns:p14="http://schemas.microsoft.com/office/powerpoint/2010/main" val="12159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9B907B-F9A2-45A5-BDBA-C371127CA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2" name="Title 1"/>
          <p:cNvSpPr>
            <a:spLocks noGrp="1"/>
          </p:cNvSpPr>
          <p:nvPr>
            <p:ph type="title"/>
          </p:nvPr>
        </p:nvSpPr>
        <p:spPr>
          <a:xfrm>
            <a:off x="4916251" y="662400"/>
            <a:ext cx="6614814" cy="1492132"/>
          </a:xfrm>
        </p:spPr>
        <p:txBody>
          <a:bodyPr anchor="t">
            <a:normAutofit/>
          </a:bodyPr>
          <a:lstStyle/>
          <a:p>
            <a:r>
              <a:rPr lang="en-US" dirty="0"/>
              <a:t>Why create documents you may not use?</a:t>
            </a:r>
          </a:p>
        </p:txBody>
      </p:sp>
      <p:pic>
        <p:nvPicPr>
          <p:cNvPr id="5" name="Picture 4" descr="A person reaching for a paper on a table full of paper and sticky notes">
            <a:extLst>
              <a:ext uri="{FF2B5EF4-FFF2-40B4-BE49-F238E27FC236}">
                <a16:creationId xmlns:a16="http://schemas.microsoft.com/office/drawing/2014/main" id="{D20A6618-AF77-90F8-7C18-259F30125B2D}"/>
              </a:ext>
            </a:extLst>
          </p:cNvPr>
          <p:cNvPicPr>
            <a:picLocks noChangeAspect="1"/>
          </p:cNvPicPr>
          <p:nvPr/>
        </p:nvPicPr>
        <p:blipFill rotWithShape="1">
          <a:blip r:embed="rId2"/>
          <a:srcRect l="32082" r="33075"/>
          <a:stretch/>
        </p:blipFill>
        <p:spPr>
          <a:xfrm>
            <a:off x="688434" y="-9525"/>
            <a:ext cx="3584766" cy="6867525"/>
          </a:xfrm>
          <a:prstGeom prst="rect">
            <a:avLst/>
          </a:prstGeom>
        </p:spPr>
      </p:pic>
      <p:sp>
        <p:nvSpPr>
          <p:cNvPr id="11" name="Freeform 6">
            <a:extLst>
              <a:ext uri="{FF2B5EF4-FFF2-40B4-BE49-F238E27FC236}">
                <a16:creationId xmlns:a16="http://schemas.microsoft.com/office/drawing/2014/main" id="{FC72A6E7-EEB3-4011-AFDE-5D01CF93E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3" name="Freeform 6">
            <a:extLst>
              <a:ext uri="{FF2B5EF4-FFF2-40B4-BE49-F238E27FC236}">
                <a16:creationId xmlns:a16="http://schemas.microsoft.com/office/drawing/2014/main" id="{8CD93300-52E3-4A04-AB11-4E86A29BE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sp>
        <p:nvSpPr>
          <p:cNvPr id="3" name="Content Placeholder 2"/>
          <p:cNvSpPr>
            <a:spLocks noGrp="1"/>
          </p:cNvSpPr>
          <p:nvPr>
            <p:ph idx="1"/>
          </p:nvPr>
        </p:nvSpPr>
        <p:spPr>
          <a:xfrm>
            <a:off x="4916251" y="2286000"/>
            <a:ext cx="6614814" cy="3844800"/>
          </a:xfrm>
        </p:spPr>
        <p:txBody>
          <a:bodyPr>
            <a:normAutofit/>
          </a:bodyPr>
          <a:lstStyle/>
          <a:p>
            <a:pPr marL="0" indent="0">
              <a:buNone/>
            </a:pPr>
            <a:r>
              <a:rPr lang="en-US" sz="2400" dirty="0">
                <a:solidFill>
                  <a:schemeClr val="tx1">
                    <a:alpha val="60000"/>
                  </a:schemeClr>
                </a:solidFill>
              </a:rPr>
              <a:t>Planning purposes </a:t>
            </a:r>
          </a:p>
          <a:p>
            <a:r>
              <a:rPr lang="en-US" sz="2400" dirty="0">
                <a:solidFill>
                  <a:schemeClr val="tx1">
                    <a:alpha val="60000"/>
                  </a:schemeClr>
                </a:solidFill>
              </a:rPr>
              <a:t>Identify needed personnel for tasks</a:t>
            </a:r>
          </a:p>
          <a:p>
            <a:r>
              <a:rPr lang="en-US" sz="2400" dirty="0">
                <a:solidFill>
                  <a:schemeClr val="tx1">
                    <a:alpha val="60000"/>
                  </a:schemeClr>
                </a:solidFill>
              </a:rPr>
              <a:t>Determine if your project is feasible given the time available</a:t>
            </a:r>
          </a:p>
          <a:p>
            <a:r>
              <a:rPr lang="en-US" sz="2400" dirty="0">
                <a:solidFill>
                  <a:schemeClr val="tx1">
                    <a:alpha val="60000"/>
                  </a:schemeClr>
                </a:solidFill>
              </a:rPr>
              <a:t>Helps you schedule activities</a:t>
            </a:r>
          </a:p>
          <a:p>
            <a:r>
              <a:rPr lang="en-US" sz="2400" dirty="0">
                <a:solidFill>
                  <a:schemeClr val="tx1">
                    <a:alpha val="60000"/>
                  </a:schemeClr>
                </a:solidFill>
              </a:rPr>
              <a:t>Get used to the fact as you cut to fit the page limit, you’re going to throw out a lot!</a:t>
            </a:r>
          </a:p>
          <a:p>
            <a:endParaRPr lang="en-US" sz="2000" dirty="0">
              <a:solidFill>
                <a:schemeClr val="tx1">
                  <a:alpha val="60000"/>
                </a:schemeClr>
              </a:solidFill>
            </a:endParaRPr>
          </a:p>
        </p:txBody>
      </p:sp>
    </p:spTree>
    <p:extLst>
      <p:ext uri="{BB962C8B-B14F-4D97-AF65-F5344CB8AC3E}">
        <p14:creationId xmlns:p14="http://schemas.microsoft.com/office/powerpoint/2010/main" val="68100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713</Words>
  <Application>Microsoft Macintosh PowerPoint</Application>
  <PresentationFormat>Widescreen</PresentationFormat>
  <Paragraphs>143</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Project design</vt:lpstr>
      <vt:lpstr>Allocate your efforts to the points</vt:lpstr>
      <vt:lpstr>For each objective you have written, write at least 1 activity</vt:lpstr>
      <vt:lpstr>Draw a Picture</vt:lpstr>
      <vt:lpstr>Draw a picture </vt:lpstr>
      <vt:lpstr>Draw a picture </vt:lpstr>
      <vt:lpstr>Create a Gantt chart</vt:lpstr>
      <vt:lpstr>PowerPoint Presentation</vt:lpstr>
      <vt:lpstr>Why create documents you may not use?</vt:lpstr>
      <vt:lpstr>You have identified the problem, stated goals and objectives, drawn a picture of your vision and identified some activities</vt:lpstr>
      <vt:lpstr>Now, write a 2-paragraph abstract that you can share with other people, organizations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design</dc:title>
  <dc:creator>AnnMaria De Mars</dc:creator>
  <cp:lastModifiedBy>AnnMaria De Mars</cp:lastModifiedBy>
  <cp:revision>8</cp:revision>
  <dcterms:created xsi:type="dcterms:W3CDTF">2017-05-15T03:24:16Z</dcterms:created>
  <dcterms:modified xsi:type="dcterms:W3CDTF">2022-11-14T03:25:50Z</dcterms:modified>
</cp:coreProperties>
</file>